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2" r:id="rId7"/>
    <p:sldId id="265" r:id="rId8"/>
    <p:sldId id="266" r:id="rId9"/>
    <p:sldId id="267" r:id="rId10"/>
    <p:sldId id="268" r:id="rId11"/>
    <p:sldId id="269" r:id="rId12"/>
    <p:sldId id="271" r:id="rId13"/>
    <p:sldId id="270" r:id="rId14"/>
    <p:sldId id="272" r:id="rId15"/>
    <p:sldId id="260" r:id="rId16"/>
    <p:sldId id="261"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59" d="100"/>
          <a:sy n="59" d="100"/>
        </p:scale>
        <p:origin x="2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ordination ACACIA" userId="80559f9a-de99-4cb2-831b-603cb904ccd3" providerId="ADAL" clId="{3D9E8210-A4E6-4B38-B278-267B6A18E4EF}"/>
    <pc:docChg chg="custSel modSld">
      <pc:chgData name="Coordination ACACIA" userId="80559f9a-de99-4cb2-831b-603cb904ccd3" providerId="ADAL" clId="{3D9E8210-A4E6-4B38-B278-267B6A18E4EF}" dt="2024-08-24T09:44:49.992" v="117" actId="14100"/>
      <pc:docMkLst>
        <pc:docMk/>
      </pc:docMkLst>
      <pc:sldChg chg="addSp modSp mod setBg">
        <pc:chgData name="Coordination ACACIA" userId="80559f9a-de99-4cb2-831b-603cb904ccd3" providerId="ADAL" clId="{3D9E8210-A4E6-4B38-B278-267B6A18E4EF}" dt="2024-08-24T09:44:49.992" v="117" actId="14100"/>
        <pc:sldMkLst>
          <pc:docMk/>
          <pc:sldMk cId="1931490754" sldId="256"/>
        </pc:sldMkLst>
        <pc:spChg chg="mod">
          <ac:chgData name="Coordination ACACIA" userId="80559f9a-de99-4cb2-831b-603cb904ccd3" providerId="ADAL" clId="{3D9E8210-A4E6-4B38-B278-267B6A18E4EF}" dt="2024-08-24T09:44:24.674" v="115" actId="26606"/>
          <ac:spMkLst>
            <pc:docMk/>
            <pc:sldMk cId="1931490754" sldId="256"/>
            <ac:spMk id="2" creationId="{FED696EA-1617-E35E-7CA8-69F81DDDD9AE}"/>
          </ac:spMkLst>
        </pc:spChg>
        <pc:spChg chg="mod">
          <ac:chgData name="Coordination ACACIA" userId="80559f9a-de99-4cb2-831b-603cb904ccd3" providerId="ADAL" clId="{3D9E8210-A4E6-4B38-B278-267B6A18E4EF}" dt="2024-08-24T09:44:38.109" v="116" actId="255"/>
          <ac:spMkLst>
            <pc:docMk/>
            <pc:sldMk cId="1931490754" sldId="256"/>
            <ac:spMk id="3" creationId="{5F0CFAC2-E291-5D82-548E-B24AF40E0242}"/>
          </ac:spMkLst>
        </pc:spChg>
        <pc:spChg chg="add">
          <ac:chgData name="Coordination ACACIA" userId="80559f9a-de99-4cb2-831b-603cb904ccd3" providerId="ADAL" clId="{3D9E8210-A4E6-4B38-B278-267B6A18E4EF}" dt="2024-08-24T09:44:24.674" v="115" actId="26606"/>
          <ac:spMkLst>
            <pc:docMk/>
            <pc:sldMk cId="1931490754" sldId="256"/>
            <ac:spMk id="10" creationId="{5DCB5928-DC7D-4612-9922-441966E15627}"/>
          </ac:spMkLst>
        </pc:spChg>
        <pc:spChg chg="add">
          <ac:chgData name="Coordination ACACIA" userId="80559f9a-de99-4cb2-831b-603cb904ccd3" providerId="ADAL" clId="{3D9E8210-A4E6-4B38-B278-267B6A18E4EF}" dt="2024-08-24T09:44:24.674" v="115" actId="26606"/>
          <ac:spMkLst>
            <pc:docMk/>
            <pc:sldMk cId="1931490754" sldId="256"/>
            <ac:spMk id="12" creationId="{682C1161-1736-45EC-99B7-33F3CAE9D517}"/>
          </ac:spMkLst>
        </pc:spChg>
        <pc:spChg chg="add">
          <ac:chgData name="Coordination ACACIA" userId="80559f9a-de99-4cb2-831b-603cb904ccd3" providerId="ADAL" clId="{3D9E8210-A4E6-4B38-B278-267B6A18E4EF}" dt="2024-08-24T09:44:24.674" v="115" actId="26606"/>
          <ac:spMkLst>
            <pc:docMk/>
            <pc:sldMk cId="1931490754" sldId="256"/>
            <ac:spMk id="14" creationId="{84D4DDB8-B68F-45B0-9F62-C4279996F672}"/>
          </ac:spMkLst>
        </pc:spChg>
        <pc:spChg chg="add">
          <ac:chgData name="Coordination ACACIA" userId="80559f9a-de99-4cb2-831b-603cb904ccd3" providerId="ADAL" clId="{3D9E8210-A4E6-4B38-B278-267B6A18E4EF}" dt="2024-08-24T09:44:24.674" v="115" actId="26606"/>
          <ac:spMkLst>
            <pc:docMk/>
            <pc:sldMk cId="1931490754" sldId="256"/>
            <ac:spMk id="16" creationId="{AF2F604E-43BE-4DC3-B983-E071523364F8}"/>
          </ac:spMkLst>
        </pc:spChg>
        <pc:spChg chg="add">
          <ac:chgData name="Coordination ACACIA" userId="80559f9a-de99-4cb2-831b-603cb904ccd3" providerId="ADAL" clId="{3D9E8210-A4E6-4B38-B278-267B6A18E4EF}" dt="2024-08-24T09:44:24.674" v="115" actId="26606"/>
          <ac:spMkLst>
            <pc:docMk/>
            <pc:sldMk cId="1931490754" sldId="256"/>
            <ac:spMk id="18" creationId="{08C9B587-E65E-4B52-B37C-ABEBB6E87928}"/>
          </ac:spMkLst>
        </pc:spChg>
        <pc:picChg chg="add mod modCrop">
          <ac:chgData name="Coordination ACACIA" userId="80559f9a-de99-4cb2-831b-603cb904ccd3" providerId="ADAL" clId="{3D9E8210-A4E6-4B38-B278-267B6A18E4EF}" dt="2024-08-24T09:44:49.992" v="117" actId="14100"/>
          <ac:picMkLst>
            <pc:docMk/>
            <pc:sldMk cId="1931490754" sldId="256"/>
            <ac:picMk id="5" creationId="{7B663B78-2311-72D1-A6A0-374ADE211991}"/>
          </ac:picMkLst>
        </pc:picChg>
      </pc:sldChg>
    </pc:docChg>
  </pc:docChgLst>
  <pc:docChgLst>
    <pc:chgData name="Coordination ACACIA" userId="80559f9a-de99-4cb2-831b-603cb904ccd3" providerId="ADAL" clId="{E683D40E-82A5-4E65-8C52-C5FB9ED29556}"/>
    <pc:docChg chg="undo redo custSel addSld delSld modSld">
      <pc:chgData name="Coordination ACACIA" userId="80559f9a-de99-4cb2-831b-603cb904ccd3" providerId="ADAL" clId="{E683D40E-82A5-4E65-8C52-C5FB9ED29556}" dt="2024-06-27T12:47:33.300" v="2685" actId="20577"/>
      <pc:docMkLst>
        <pc:docMk/>
      </pc:docMkLst>
      <pc:sldChg chg="modSp mod">
        <pc:chgData name="Coordination ACACIA" userId="80559f9a-de99-4cb2-831b-603cb904ccd3" providerId="ADAL" clId="{E683D40E-82A5-4E65-8C52-C5FB9ED29556}" dt="2024-06-27T11:01:52.200" v="1820" actId="20577"/>
        <pc:sldMkLst>
          <pc:docMk/>
          <pc:sldMk cId="1931490754" sldId="256"/>
        </pc:sldMkLst>
        <pc:spChg chg="mod">
          <ac:chgData name="Coordination ACACIA" userId="80559f9a-de99-4cb2-831b-603cb904ccd3" providerId="ADAL" clId="{E683D40E-82A5-4E65-8C52-C5FB9ED29556}" dt="2024-06-27T11:01:08.998" v="1771" actId="1076"/>
          <ac:spMkLst>
            <pc:docMk/>
            <pc:sldMk cId="1931490754" sldId="256"/>
            <ac:spMk id="2" creationId="{FED696EA-1617-E35E-7CA8-69F81DDDD9AE}"/>
          </ac:spMkLst>
        </pc:spChg>
        <pc:spChg chg="mod">
          <ac:chgData name="Coordination ACACIA" userId="80559f9a-de99-4cb2-831b-603cb904ccd3" providerId="ADAL" clId="{E683D40E-82A5-4E65-8C52-C5FB9ED29556}" dt="2024-06-27T11:01:52.200" v="1820" actId="20577"/>
          <ac:spMkLst>
            <pc:docMk/>
            <pc:sldMk cId="1931490754" sldId="256"/>
            <ac:spMk id="3" creationId="{5F0CFAC2-E291-5D82-548E-B24AF40E0242}"/>
          </ac:spMkLst>
        </pc:spChg>
      </pc:sldChg>
      <pc:sldChg chg="modSp mod">
        <pc:chgData name="Coordination ACACIA" userId="80559f9a-de99-4cb2-831b-603cb904ccd3" providerId="ADAL" clId="{E683D40E-82A5-4E65-8C52-C5FB9ED29556}" dt="2024-06-27T10:58:30.271" v="1506" actId="20577"/>
        <pc:sldMkLst>
          <pc:docMk/>
          <pc:sldMk cId="533736967" sldId="257"/>
        </pc:sldMkLst>
        <pc:spChg chg="mod">
          <ac:chgData name="Coordination ACACIA" userId="80559f9a-de99-4cb2-831b-603cb904ccd3" providerId="ADAL" clId="{E683D40E-82A5-4E65-8C52-C5FB9ED29556}" dt="2024-06-27T10:58:30.271" v="1506" actId="20577"/>
          <ac:spMkLst>
            <pc:docMk/>
            <pc:sldMk cId="533736967" sldId="257"/>
            <ac:spMk id="2" creationId="{9383AA90-210C-288F-173F-6886620DF6FD}"/>
          </ac:spMkLst>
        </pc:spChg>
        <pc:spChg chg="mod">
          <ac:chgData name="Coordination ACACIA" userId="80559f9a-de99-4cb2-831b-603cb904ccd3" providerId="ADAL" clId="{E683D40E-82A5-4E65-8C52-C5FB9ED29556}" dt="2024-06-27T10:49:31.176" v="1240" actId="115"/>
          <ac:spMkLst>
            <pc:docMk/>
            <pc:sldMk cId="533736967" sldId="257"/>
            <ac:spMk id="3" creationId="{A5B9D60E-287B-0405-D236-0106BA1B9213}"/>
          </ac:spMkLst>
        </pc:spChg>
      </pc:sldChg>
      <pc:sldChg chg="modSp mod">
        <pc:chgData name="Coordination ACACIA" userId="80559f9a-de99-4cb2-831b-603cb904ccd3" providerId="ADAL" clId="{E683D40E-82A5-4E65-8C52-C5FB9ED29556}" dt="2024-06-27T07:50:42.494" v="629" actId="113"/>
        <pc:sldMkLst>
          <pc:docMk/>
          <pc:sldMk cId="1257098463" sldId="258"/>
        </pc:sldMkLst>
        <pc:spChg chg="mod">
          <ac:chgData name="Coordination ACACIA" userId="80559f9a-de99-4cb2-831b-603cb904ccd3" providerId="ADAL" clId="{E683D40E-82A5-4E65-8C52-C5FB9ED29556}" dt="2024-06-27T07:50:42.494" v="629" actId="113"/>
          <ac:spMkLst>
            <pc:docMk/>
            <pc:sldMk cId="1257098463" sldId="258"/>
            <ac:spMk id="3" creationId="{9D56A7AB-FB6F-B889-3B40-C9CD96503FC8}"/>
          </ac:spMkLst>
        </pc:spChg>
      </pc:sldChg>
      <pc:sldChg chg="modSp mod">
        <pc:chgData name="Coordination ACACIA" userId="80559f9a-de99-4cb2-831b-603cb904ccd3" providerId="ADAL" clId="{E683D40E-82A5-4E65-8C52-C5FB9ED29556}" dt="2024-06-27T10:51:44.819" v="1246" actId="20577"/>
        <pc:sldMkLst>
          <pc:docMk/>
          <pc:sldMk cId="158384278" sldId="259"/>
        </pc:sldMkLst>
        <pc:spChg chg="mod">
          <ac:chgData name="Coordination ACACIA" userId="80559f9a-de99-4cb2-831b-603cb904ccd3" providerId="ADAL" clId="{E683D40E-82A5-4E65-8C52-C5FB9ED29556}" dt="2024-06-27T10:51:44.819" v="1246" actId="20577"/>
          <ac:spMkLst>
            <pc:docMk/>
            <pc:sldMk cId="158384278" sldId="259"/>
            <ac:spMk id="3" creationId="{AB44F08B-BCF3-E458-016E-2220326B3263}"/>
          </ac:spMkLst>
        </pc:spChg>
      </pc:sldChg>
      <pc:sldChg chg="modSp mod">
        <pc:chgData name="Coordination ACACIA" userId="80559f9a-de99-4cb2-831b-603cb904ccd3" providerId="ADAL" clId="{E683D40E-82A5-4E65-8C52-C5FB9ED29556}" dt="2024-06-27T07:53:54.850" v="900" actId="20577"/>
        <pc:sldMkLst>
          <pc:docMk/>
          <pc:sldMk cId="1013662192" sldId="260"/>
        </pc:sldMkLst>
        <pc:spChg chg="mod">
          <ac:chgData name="Coordination ACACIA" userId="80559f9a-de99-4cb2-831b-603cb904ccd3" providerId="ADAL" clId="{E683D40E-82A5-4E65-8C52-C5FB9ED29556}" dt="2024-06-27T07:53:54.850" v="900" actId="20577"/>
          <ac:spMkLst>
            <pc:docMk/>
            <pc:sldMk cId="1013662192" sldId="260"/>
            <ac:spMk id="3" creationId="{55657763-5A94-431B-833A-3EDC631E87CB}"/>
          </ac:spMkLst>
        </pc:spChg>
      </pc:sldChg>
      <pc:sldChg chg="modSp mod">
        <pc:chgData name="Coordination ACACIA" userId="80559f9a-de99-4cb2-831b-603cb904ccd3" providerId="ADAL" clId="{E683D40E-82A5-4E65-8C52-C5FB9ED29556}" dt="2024-06-27T12:22:47.435" v="2618" actId="20577"/>
        <pc:sldMkLst>
          <pc:docMk/>
          <pc:sldMk cId="101086177" sldId="261"/>
        </pc:sldMkLst>
        <pc:spChg chg="mod">
          <ac:chgData name="Coordination ACACIA" userId="80559f9a-de99-4cb2-831b-603cb904ccd3" providerId="ADAL" clId="{E683D40E-82A5-4E65-8C52-C5FB9ED29556}" dt="2024-06-27T12:22:47.435" v="2618" actId="20577"/>
          <ac:spMkLst>
            <pc:docMk/>
            <pc:sldMk cId="101086177" sldId="261"/>
            <ac:spMk id="3" creationId="{3317C626-423D-44A8-8D4F-758229417446}"/>
          </ac:spMkLst>
        </pc:spChg>
      </pc:sldChg>
      <pc:sldChg chg="addSp modSp new mod setBg">
        <pc:chgData name="Coordination ACACIA" userId="80559f9a-de99-4cb2-831b-603cb904ccd3" providerId="ADAL" clId="{E683D40E-82A5-4E65-8C52-C5FB9ED29556}" dt="2024-06-27T12:40:27.918" v="2622" actId="20577"/>
        <pc:sldMkLst>
          <pc:docMk/>
          <pc:sldMk cId="773600062" sldId="262"/>
        </pc:sldMkLst>
        <pc:spChg chg="mod">
          <ac:chgData name="Coordination ACACIA" userId="80559f9a-de99-4cb2-831b-603cb904ccd3" providerId="ADAL" clId="{E683D40E-82A5-4E65-8C52-C5FB9ED29556}" dt="2024-06-27T12:40:27.918" v="2622" actId="20577"/>
          <ac:spMkLst>
            <pc:docMk/>
            <pc:sldMk cId="773600062" sldId="262"/>
            <ac:spMk id="2" creationId="{D351AC30-C137-B909-6EDA-B9460AD93A9A}"/>
          </ac:spMkLst>
        </pc:spChg>
        <pc:spChg chg="mod">
          <ac:chgData name="Coordination ACACIA" userId="80559f9a-de99-4cb2-831b-603cb904ccd3" providerId="ADAL" clId="{E683D40E-82A5-4E65-8C52-C5FB9ED29556}" dt="2024-06-27T10:56:24.315" v="1468" actId="122"/>
          <ac:spMkLst>
            <pc:docMk/>
            <pc:sldMk cId="773600062" sldId="262"/>
            <ac:spMk id="3" creationId="{DE3F8462-7CD9-4672-6FCB-28D6A24A2629}"/>
          </ac:spMkLst>
        </pc:spChg>
        <pc:spChg chg="add">
          <ac:chgData name="Coordination ACACIA" userId="80559f9a-de99-4cb2-831b-603cb904ccd3" providerId="ADAL" clId="{E683D40E-82A5-4E65-8C52-C5FB9ED29556}" dt="2024-06-27T10:52:33.989" v="1323"/>
          <ac:spMkLst>
            <pc:docMk/>
            <pc:sldMk cId="773600062" sldId="262"/>
            <ac:spMk id="4" creationId="{408E71A0-31CB-28EA-FDF4-D7DF22C9E288}"/>
          </ac:spMkLst>
        </pc:spChg>
      </pc:sldChg>
      <pc:sldChg chg="modSp new del mod">
        <pc:chgData name="Coordination ACACIA" userId="80559f9a-de99-4cb2-831b-603cb904ccd3" providerId="ADAL" clId="{E683D40E-82A5-4E65-8C52-C5FB9ED29556}" dt="2024-06-27T12:38:12.984" v="2619" actId="47"/>
        <pc:sldMkLst>
          <pc:docMk/>
          <pc:sldMk cId="694003530" sldId="263"/>
        </pc:sldMkLst>
        <pc:spChg chg="mod">
          <ac:chgData name="Coordination ACACIA" userId="80559f9a-de99-4cb2-831b-603cb904ccd3" providerId="ADAL" clId="{E683D40E-82A5-4E65-8C52-C5FB9ED29556}" dt="2024-06-27T11:00:53.729" v="1769" actId="1076"/>
          <ac:spMkLst>
            <pc:docMk/>
            <pc:sldMk cId="694003530" sldId="263"/>
            <ac:spMk id="2" creationId="{95F5D665-2A05-8F6E-6040-562BBE243337}"/>
          </ac:spMkLst>
        </pc:spChg>
        <pc:spChg chg="mod">
          <ac:chgData name="Coordination ACACIA" userId="80559f9a-de99-4cb2-831b-603cb904ccd3" providerId="ADAL" clId="{E683D40E-82A5-4E65-8C52-C5FB9ED29556}" dt="2024-06-27T11:00:45.780" v="1766" actId="21"/>
          <ac:spMkLst>
            <pc:docMk/>
            <pc:sldMk cId="694003530" sldId="263"/>
            <ac:spMk id="3" creationId="{7648A14E-E406-5ABD-0CC5-6AD0E71E788B}"/>
          </ac:spMkLst>
        </pc:spChg>
      </pc:sldChg>
      <pc:sldChg chg="modSp new mod">
        <pc:chgData name="Coordination ACACIA" userId="80559f9a-de99-4cb2-831b-603cb904ccd3" providerId="ADAL" clId="{E683D40E-82A5-4E65-8C52-C5FB9ED29556}" dt="2024-06-27T12:00:08.917" v="2120" actId="115"/>
        <pc:sldMkLst>
          <pc:docMk/>
          <pc:sldMk cId="944266899" sldId="264"/>
        </pc:sldMkLst>
        <pc:spChg chg="mod">
          <ac:chgData name="Coordination ACACIA" userId="80559f9a-de99-4cb2-831b-603cb904ccd3" providerId="ADAL" clId="{E683D40E-82A5-4E65-8C52-C5FB9ED29556}" dt="2024-06-27T12:00:08.917" v="2120" actId="115"/>
          <ac:spMkLst>
            <pc:docMk/>
            <pc:sldMk cId="944266899" sldId="264"/>
            <ac:spMk id="2" creationId="{E9BD395B-2071-9C0B-9AA9-3B50FAC6FFB6}"/>
          </ac:spMkLst>
        </pc:spChg>
        <pc:spChg chg="mod">
          <ac:chgData name="Coordination ACACIA" userId="80559f9a-de99-4cb2-831b-603cb904ccd3" providerId="ADAL" clId="{E683D40E-82A5-4E65-8C52-C5FB9ED29556}" dt="2024-06-27T11:50:38.376" v="1939" actId="20577"/>
          <ac:spMkLst>
            <pc:docMk/>
            <pc:sldMk cId="944266899" sldId="264"/>
            <ac:spMk id="3" creationId="{460DC098-9A6A-B048-9625-4E6A77E0CA12}"/>
          </ac:spMkLst>
        </pc:spChg>
      </pc:sldChg>
      <pc:sldChg chg="addSp delSp modSp new mod">
        <pc:chgData name="Coordination ACACIA" userId="80559f9a-de99-4cb2-831b-603cb904ccd3" providerId="ADAL" clId="{E683D40E-82A5-4E65-8C52-C5FB9ED29556}" dt="2024-06-27T12:40:36.333" v="2626" actId="20578"/>
        <pc:sldMkLst>
          <pc:docMk/>
          <pc:sldMk cId="2016941774" sldId="265"/>
        </pc:sldMkLst>
        <pc:spChg chg="mod">
          <ac:chgData name="Coordination ACACIA" userId="80559f9a-de99-4cb2-831b-603cb904ccd3" providerId="ADAL" clId="{E683D40E-82A5-4E65-8C52-C5FB9ED29556}" dt="2024-06-27T11:59:59.016" v="2119" actId="115"/>
          <ac:spMkLst>
            <pc:docMk/>
            <pc:sldMk cId="2016941774" sldId="265"/>
            <ac:spMk id="2" creationId="{683243A5-6147-90F6-A26F-0717AA65BF58}"/>
          </ac:spMkLst>
        </pc:spChg>
        <pc:spChg chg="mod">
          <ac:chgData name="Coordination ACACIA" userId="80559f9a-de99-4cb2-831b-603cb904ccd3" providerId="ADAL" clId="{E683D40E-82A5-4E65-8C52-C5FB9ED29556}" dt="2024-06-27T12:40:36.333" v="2626" actId="20578"/>
          <ac:spMkLst>
            <pc:docMk/>
            <pc:sldMk cId="2016941774" sldId="265"/>
            <ac:spMk id="3" creationId="{62FF452C-B0DD-2153-236F-9F4DF6153C57}"/>
          </ac:spMkLst>
        </pc:spChg>
        <pc:spChg chg="add del">
          <ac:chgData name="Coordination ACACIA" userId="80559f9a-de99-4cb2-831b-603cb904ccd3" providerId="ADAL" clId="{E683D40E-82A5-4E65-8C52-C5FB9ED29556}" dt="2024-06-27T11:53:22.671" v="1990" actId="22"/>
          <ac:spMkLst>
            <pc:docMk/>
            <pc:sldMk cId="2016941774" sldId="265"/>
            <ac:spMk id="5" creationId="{B0ED9BF4-072C-56F3-2752-8113017B6C10}"/>
          </ac:spMkLst>
        </pc:spChg>
        <pc:graphicFrameChg chg="add del modGraphic">
          <ac:chgData name="Coordination ACACIA" userId="80559f9a-de99-4cb2-831b-603cb904ccd3" providerId="ADAL" clId="{E683D40E-82A5-4E65-8C52-C5FB9ED29556}" dt="2024-06-27T11:59:39.470" v="2117" actId="27309"/>
          <ac:graphicFrameMkLst>
            <pc:docMk/>
            <pc:sldMk cId="2016941774" sldId="265"/>
            <ac:graphicFrameMk id="7" creationId="{5136A0F1-DBE7-40CA-C158-A13E5FC598CF}"/>
          </ac:graphicFrameMkLst>
        </pc:graphicFrameChg>
      </pc:sldChg>
      <pc:sldChg chg="modSp new del mod">
        <pc:chgData name="Coordination ACACIA" userId="80559f9a-de99-4cb2-831b-603cb904ccd3" providerId="ADAL" clId="{E683D40E-82A5-4E65-8C52-C5FB9ED29556}" dt="2024-06-27T11:50:20.649" v="1917" actId="47"/>
        <pc:sldMkLst>
          <pc:docMk/>
          <pc:sldMk cId="3781705304" sldId="265"/>
        </pc:sldMkLst>
        <pc:spChg chg="mod">
          <ac:chgData name="Coordination ACACIA" userId="80559f9a-de99-4cb2-831b-603cb904ccd3" providerId="ADAL" clId="{E683D40E-82A5-4E65-8C52-C5FB9ED29556}" dt="2024-06-27T11:49:56.187" v="1916" actId="20577"/>
          <ac:spMkLst>
            <pc:docMk/>
            <pc:sldMk cId="3781705304" sldId="265"/>
            <ac:spMk id="2" creationId="{271FCA73-F655-2855-63D8-7C61C28CC696}"/>
          </ac:spMkLst>
        </pc:spChg>
        <pc:spChg chg="mod">
          <ac:chgData name="Coordination ACACIA" userId="80559f9a-de99-4cb2-831b-603cb904ccd3" providerId="ADAL" clId="{E683D40E-82A5-4E65-8C52-C5FB9ED29556}" dt="2024-06-27T11:49:30.262" v="1915" actId="20577"/>
          <ac:spMkLst>
            <pc:docMk/>
            <pc:sldMk cId="3781705304" sldId="265"/>
            <ac:spMk id="3" creationId="{2868517D-78AA-347F-EFB6-580B2611A6CB}"/>
          </ac:spMkLst>
        </pc:spChg>
      </pc:sldChg>
      <pc:sldChg chg="modSp add mod">
        <pc:chgData name="Coordination ACACIA" userId="80559f9a-de99-4cb2-831b-603cb904ccd3" providerId="ADAL" clId="{E683D40E-82A5-4E65-8C52-C5FB9ED29556}" dt="2024-06-27T11:58:42.875" v="2094" actId="20577"/>
        <pc:sldMkLst>
          <pc:docMk/>
          <pc:sldMk cId="4066665913" sldId="266"/>
        </pc:sldMkLst>
        <pc:spChg chg="mod">
          <ac:chgData name="Coordination ACACIA" userId="80559f9a-de99-4cb2-831b-603cb904ccd3" providerId="ADAL" clId="{E683D40E-82A5-4E65-8C52-C5FB9ED29556}" dt="2024-06-27T11:58:42.875" v="2094" actId="20577"/>
          <ac:spMkLst>
            <pc:docMk/>
            <pc:sldMk cId="4066665913" sldId="266"/>
            <ac:spMk id="2" creationId="{683243A5-6147-90F6-A26F-0717AA65BF58}"/>
          </ac:spMkLst>
        </pc:spChg>
        <pc:spChg chg="mod">
          <ac:chgData name="Coordination ACACIA" userId="80559f9a-de99-4cb2-831b-603cb904ccd3" providerId="ADAL" clId="{E683D40E-82A5-4E65-8C52-C5FB9ED29556}" dt="2024-06-27T11:55:02.084" v="2051" actId="5793"/>
          <ac:spMkLst>
            <pc:docMk/>
            <pc:sldMk cId="4066665913" sldId="266"/>
            <ac:spMk id="3" creationId="{62FF452C-B0DD-2153-236F-9F4DF6153C57}"/>
          </ac:spMkLst>
        </pc:spChg>
      </pc:sldChg>
      <pc:sldChg chg="new del">
        <pc:chgData name="Coordination ACACIA" userId="80559f9a-de99-4cb2-831b-603cb904ccd3" providerId="ADAL" clId="{E683D40E-82A5-4E65-8C52-C5FB9ED29556}" dt="2024-06-27T11:55:27.299" v="2053" actId="47"/>
        <pc:sldMkLst>
          <pc:docMk/>
          <pc:sldMk cId="3121910918" sldId="267"/>
        </pc:sldMkLst>
      </pc:sldChg>
      <pc:sldChg chg="modSp add mod">
        <pc:chgData name="Coordination ACACIA" userId="80559f9a-de99-4cb2-831b-603cb904ccd3" providerId="ADAL" clId="{E683D40E-82A5-4E65-8C52-C5FB9ED29556}" dt="2024-06-27T11:58:49.142" v="2109" actId="20577"/>
        <pc:sldMkLst>
          <pc:docMk/>
          <pc:sldMk cId="3359901301" sldId="267"/>
        </pc:sldMkLst>
        <pc:spChg chg="mod">
          <ac:chgData name="Coordination ACACIA" userId="80559f9a-de99-4cb2-831b-603cb904ccd3" providerId="ADAL" clId="{E683D40E-82A5-4E65-8C52-C5FB9ED29556}" dt="2024-06-27T11:58:49.142" v="2109" actId="20577"/>
          <ac:spMkLst>
            <pc:docMk/>
            <pc:sldMk cId="3359901301" sldId="267"/>
            <ac:spMk id="2" creationId="{683243A5-6147-90F6-A26F-0717AA65BF58}"/>
          </ac:spMkLst>
        </pc:spChg>
        <pc:spChg chg="mod">
          <ac:chgData name="Coordination ACACIA" userId="80559f9a-de99-4cb2-831b-603cb904ccd3" providerId="ADAL" clId="{E683D40E-82A5-4E65-8C52-C5FB9ED29556}" dt="2024-06-27T11:58:07.487" v="2078" actId="20577"/>
          <ac:spMkLst>
            <pc:docMk/>
            <pc:sldMk cId="3359901301" sldId="267"/>
            <ac:spMk id="3" creationId="{62FF452C-B0DD-2153-236F-9F4DF6153C57}"/>
          </ac:spMkLst>
        </pc:spChg>
      </pc:sldChg>
      <pc:sldChg chg="modSp add mod">
        <pc:chgData name="Coordination ACACIA" userId="80559f9a-de99-4cb2-831b-603cb904ccd3" providerId="ADAL" clId="{E683D40E-82A5-4E65-8C52-C5FB9ED29556}" dt="2024-06-27T12:04:03.358" v="2196" actId="20577"/>
        <pc:sldMkLst>
          <pc:docMk/>
          <pc:sldMk cId="3395017492" sldId="268"/>
        </pc:sldMkLst>
        <pc:spChg chg="mod">
          <ac:chgData name="Coordination ACACIA" userId="80559f9a-de99-4cb2-831b-603cb904ccd3" providerId="ADAL" clId="{E683D40E-82A5-4E65-8C52-C5FB9ED29556}" dt="2024-06-27T12:00:49.282" v="2148" actId="20577"/>
          <ac:spMkLst>
            <pc:docMk/>
            <pc:sldMk cId="3395017492" sldId="268"/>
            <ac:spMk id="2" creationId="{683243A5-6147-90F6-A26F-0717AA65BF58}"/>
          </ac:spMkLst>
        </pc:spChg>
        <pc:spChg chg="mod">
          <ac:chgData name="Coordination ACACIA" userId="80559f9a-de99-4cb2-831b-603cb904ccd3" providerId="ADAL" clId="{E683D40E-82A5-4E65-8C52-C5FB9ED29556}" dt="2024-06-27T12:04:03.358" v="2196" actId="20577"/>
          <ac:spMkLst>
            <pc:docMk/>
            <pc:sldMk cId="3395017492" sldId="268"/>
            <ac:spMk id="3" creationId="{62FF452C-B0DD-2153-236F-9F4DF6153C57}"/>
          </ac:spMkLst>
        </pc:spChg>
      </pc:sldChg>
      <pc:sldChg chg="modSp add del mod">
        <pc:chgData name="Coordination ACACIA" userId="80559f9a-de99-4cb2-831b-603cb904ccd3" providerId="ADAL" clId="{E683D40E-82A5-4E65-8C52-C5FB9ED29556}" dt="2024-06-27T12:00:39.212" v="2136" actId="47"/>
        <pc:sldMkLst>
          <pc:docMk/>
          <pc:sldMk cId="3535322190" sldId="268"/>
        </pc:sldMkLst>
        <pc:spChg chg="mod">
          <ac:chgData name="Coordination ACACIA" userId="80559f9a-de99-4cb2-831b-603cb904ccd3" providerId="ADAL" clId="{E683D40E-82A5-4E65-8C52-C5FB9ED29556}" dt="2024-06-27T12:00:22.968" v="2135" actId="20577"/>
          <ac:spMkLst>
            <pc:docMk/>
            <pc:sldMk cId="3535322190" sldId="268"/>
            <ac:spMk id="2" creationId="{683243A5-6147-90F6-A26F-0717AA65BF58}"/>
          </ac:spMkLst>
        </pc:spChg>
      </pc:sldChg>
      <pc:sldChg chg="modSp add mod">
        <pc:chgData name="Coordination ACACIA" userId="80559f9a-de99-4cb2-831b-603cb904ccd3" providerId="ADAL" clId="{E683D40E-82A5-4E65-8C52-C5FB9ED29556}" dt="2024-06-27T12:46:09.702" v="2675" actId="20577"/>
        <pc:sldMkLst>
          <pc:docMk/>
          <pc:sldMk cId="779357504" sldId="269"/>
        </pc:sldMkLst>
        <pc:spChg chg="mod">
          <ac:chgData name="Coordination ACACIA" userId="80559f9a-de99-4cb2-831b-603cb904ccd3" providerId="ADAL" clId="{E683D40E-82A5-4E65-8C52-C5FB9ED29556}" dt="2024-06-27T12:05:07.930" v="2254" actId="20577"/>
          <ac:spMkLst>
            <pc:docMk/>
            <pc:sldMk cId="779357504" sldId="269"/>
            <ac:spMk id="2" creationId="{683243A5-6147-90F6-A26F-0717AA65BF58}"/>
          </ac:spMkLst>
        </pc:spChg>
        <pc:spChg chg="mod">
          <ac:chgData name="Coordination ACACIA" userId="80559f9a-de99-4cb2-831b-603cb904ccd3" providerId="ADAL" clId="{E683D40E-82A5-4E65-8C52-C5FB9ED29556}" dt="2024-06-27T12:46:09.702" v="2675" actId="20577"/>
          <ac:spMkLst>
            <pc:docMk/>
            <pc:sldMk cId="779357504" sldId="269"/>
            <ac:spMk id="3" creationId="{62FF452C-B0DD-2153-236F-9F4DF6153C57}"/>
          </ac:spMkLst>
        </pc:spChg>
      </pc:sldChg>
      <pc:sldChg chg="modSp add mod">
        <pc:chgData name="Coordination ACACIA" userId="80559f9a-de99-4cb2-831b-603cb904ccd3" providerId="ADAL" clId="{E683D40E-82A5-4E65-8C52-C5FB9ED29556}" dt="2024-06-27T12:47:33.300" v="2685" actId="20577"/>
        <pc:sldMkLst>
          <pc:docMk/>
          <pc:sldMk cId="1289839784" sldId="270"/>
        </pc:sldMkLst>
        <pc:spChg chg="mod">
          <ac:chgData name="Coordination ACACIA" userId="80559f9a-de99-4cb2-831b-603cb904ccd3" providerId="ADAL" clId="{E683D40E-82A5-4E65-8C52-C5FB9ED29556}" dt="2024-06-27T12:09:59.212" v="2581"/>
          <ac:spMkLst>
            <pc:docMk/>
            <pc:sldMk cId="1289839784" sldId="270"/>
            <ac:spMk id="2" creationId="{683243A5-6147-90F6-A26F-0717AA65BF58}"/>
          </ac:spMkLst>
        </pc:spChg>
        <pc:spChg chg="mod">
          <ac:chgData name="Coordination ACACIA" userId="80559f9a-de99-4cb2-831b-603cb904ccd3" providerId="ADAL" clId="{E683D40E-82A5-4E65-8C52-C5FB9ED29556}" dt="2024-06-27T12:47:33.300" v="2685" actId="20577"/>
          <ac:spMkLst>
            <pc:docMk/>
            <pc:sldMk cId="1289839784" sldId="270"/>
            <ac:spMk id="3" creationId="{62FF452C-B0DD-2153-236F-9F4DF6153C57}"/>
          </ac:spMkLst>
        </pc:spChg>
      </pc:sldChg>
      <pc:sldChg chg="modSp add mod">
        <pc:chgData name="Coordination ACACIA" userId="80559f9a-de99-4cb2-831b-603cb904ccd3" providerId="ADAL" clId="{E683D40E-82A5-4E65-8C52-C5FB9ED29556}" dt="2024-06-27T12:09:27.748" v="2580" actId="20577"/>
        <pc:sldMkLst>
          <pc:docMk/>
          <pc:sldMk cId="2912198815" sldId="271"/>
        </pc:sldMkLst>
        <pc:spChg chg="mod">
          <ac:chgData name="Coordination ACACIA" userId="80559f9a-de99-4cb2-831b-603cb904ccd3" providerId="ADAL" clId="{E683D40E-82A5-4E65-8C52-C5FB9ED29556}" dt="2024-06-27T12:07:00.451" v="2496" actId="20577"/>
          <ac:spMkLst>
            <pc:docMk/>
            <pc:sldMk cId="2912198815" sldId="271"/>
            <ac:spMk id="2" creationId="{683243A5-6147-90F6-A26F-0717AA65BF58}"/>
          </ac:spMkLst>
        </pc:spChg>
        <pc:spChg chg="mod">
          <ac:chgData name="Coordination ACACIA" userId="80559f9a-de99-4cb2-831b-603cb904ccd3" providerId="ADAL" clId="{E683D40E-82A5-4E65-8C52-C5FB9ED29556}" dt="2024-06-27T12:09:27.748" v="2580" actId="20577"/>
          <ac:spMkLst>
            <pc:docMk/>
            <pc:sldMk cId="2912198815" sldId="271"/>
            <ac:spMk id="3" creationId="{62FF452C-B0DD-2153-236F-9F4DF6153C57}"/>
          </ac:spMkLst>
        </pc:spChg>
      </pc:sldChg>
      <pc:sldChg chg="modSp add mod">
        <pc:chgData name="Coordination ACACIA" userId="80559f9a-de99-4cb2-831b-603cb904ccd3" providerId="ADAL" clId="{E683D40E-82A5-4E65-8C52-C5FB9ED29556}" dt="2024-06-27T12:11:42.944" v="2594"/>
        <pc:sldMkLst>
          <pc:docMk/>
          <pc:sldMk cId="279405233" sldId="272"/>
        </pc:sldMkLst>
        <pc:spChg chg="mod">
          <ac:chgData name="Coordination ACACIA" userId="80559f9a-de99-4cb2-831b-603cb904ccd3" providerId="ADAL" clId="{E683D40E-82A5-4E65-8C52-C5FB9ED29556}" dt="2024-06-27T12:10:51.003" v="2584"/>
          <ac:spMkLst>
            <pc:docMk/>
            <pc:sldMk cId="279405233" sldId="272"/>
            <ac:spMk id="2" creationId="{683243A5-6147-90F6-A26F-0717AA65BF58}"/>
          </ac:spMkLst>
        </pc:spChg>
        <pc:spChg chg="mod">
          <ac:chgData name="Coordination ACACIA" userId="80559f9a-de99-4cb2-831b-603cb904ccd3" providerId="ADAL" clId="{E683D40E-82A5-4E65-8C52-C5FB9ED29556}" dt="2024-06-27T12:11:42.944" v="2594"/>
          <ac:spMkLst>
            <pc:docMk/>
            <pc:sldMk cId="279405233" sldId="272"/>
            <ac:spMk id="3" creationId="{62FF452C-B0DD-2153-236F-9F4DF6153C5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6242C0-D862-8644-F483-6ACC67711DB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BA97F81F-C175-45F7-EADD-D981FFEC07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7B858EEC-9068-50CB-8CD7-9550881DD88F}"/>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5" name="Espace réservé du pied de page 4">
            <a:extLst>
              <a:ext uri="{FF2B5EF4-FFF2-40B4-BE49-F238E27FC236}">
                <a16:creationId xmlns:a16="http://schemas.microsoft.com/office/drawing/2014/main" id="{D33E3850-F8BD-1EB2-78DA-69410428B9D7}"/>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ED6E6F01-9CD3-897D-6D60-9D53837B3585}"/>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2533511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87598D-216A-3622-0FB9-02203731C97C}"/>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D057320B-8DE5-F051-0EF2-4EA01D1CB90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84FFE521-0E42-A64D-5A05-ABF4CCE66825}"/>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5" name="Espace réservé du pied de page 4">
            <a:extLst>
              <a:ext uri="{FF2B5EF4-FFF2-40B4-BE49-F238E27FC236}">
                <a16:creationId xmlns:a16="http://schemas.microsoft.com/office/drawing/2014/main" id="{A4FD5957-97C5-8706-0F02-C960D3836D2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B119D5CF-5CD8-C819-306A-971FE892CF4C}"/>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2378809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B797C36-3F82-5F39-660C-61569E499347}"/>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140923FE-01E5-F9B3-F2D9-8B2E2F85635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51ED1912-7D10-6AA6-8651-3FEE256661CB}"/>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5" name="Espace réservé du pied de page 4">
            <a:extLst>
              <a:ext uri="{FF2B5EF4-FFF2-40B4-BE49-F238E27FC236}">
                <a16:creationId xmlns:a16="http://schemas.microsoft.com/office/drawing/2014/main" id="{8E733118-CFA2-BEA2-C1BB-1396628FBDD9}"/>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2B1F1CA2-345C-ADB5-66FB-FDA716591C57}"/>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313689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CE4E49-DC60-6BE7-45F5-8864CE37F269}"/>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5F9D06CE-EC35-A569-8122-24E82FE8125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DBF4834E-C67A-3E57-8CEC-9106C99CB2FA}"/>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5" name="Espace réservé du pied de page 4">
            <a:extLst>
              <a:ext uri="{FF2B5EF4-FFF2-40B4-BE49-F238E27FC236}">
                <a16:creationId xmlns:a16="http://schemas.microsoft.com/office/drawing/2014/main" id="{BDA2613A-1B2D-4F71-3C29-DEDB642C8F72}"/>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7A8CED0A-52AC-44A3-D9CB-94D427E0F8B5}"/>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1300907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E833AA-2FFE-8833-1B4A-41CA25919A9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4DCDB486-9E5D-3EAE-BA24-14F15475F4E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9422E54-EFF0-1306-1D7B-8BB7A6F11178}"/>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5" name="Espace réservé du pied de page 4">
            <a:extLst>
              <a:ext uri="{FF2B5EF4-FFF2-40B4-BE49-F238E27FC236}">
                <a16:creationId xmlns:a16="http://schemas.microsoft.com/office/drawing/2014/main" id="{27276BAF-086B-86BD-976F-EDEA6CFB891A}"/>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28C23F4F-1EC7-7D49-BBE7-FD5D56A59A20}"/>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131810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BC7877-8860-DDED-BA54-68646A33620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4E54772D-0C54-E072-2A64-DEC9E6E9492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F5C39CF7-BBE3-2861-1787-288E88A623F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6DB7A1F2-2487-B821-6F70-1EBC31923E09}"/>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6" name="Espace réservé du pied de page 5">
            <a:extLst>
              <a:ext uri="{FF2B5EF4-FFF2-40B4-BE49-F238E27FC236}">
                <a16:creationId xmlns:a16="http://schemas.microsoft.com/office/drawing/2014/main" id="{E6F367FB-AE72-0A82-F6EF-543E9123D4F9}"/>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27BB33C0-FEE1-D317-C12C-5B45B9EC5244}"/>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64160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972AB-1BAC-8734-CA7B-FB5C0042B5ED}"/>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AB3A9CC0-0A24-97D2-8CD1-6E9C49BD5B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7A613A8-D510-8850-2B61-083118EC4F7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05EE0F8A-C507-8B1B-A935-E779F1FA2E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F68BAA3-A172-6DFB-9A5D-4CD47A4D478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BE8EA422-3F36-EBB6-D00B-F3D05AD358DE}"/>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8" name="Espace réservé du pied de page 7">
            <a:extLst>
              <a:ext uri="{FF2B5EF4-FFF2-40B4-BE49-F238E27FC236}">
                <a16:creationId xmlns:a16="http://schemas.microsoft.com/office/drawing/2014/main" id="{9A46938A-D69F-1192-6370-9F35F4CF2A4D}"/>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9D45E91C-B551-B2A9-7E51-98CDB110E607}"/>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309028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12860C-B12D-95E2-8BAF-D2D90B8DB106}"/>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2D9F39B0-95B6-2BA6-E06D-83E1D5834E36}"/>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4" name="Espace réservé du pied de page 3">
            <a:extLst>
              <a:ext uri="{FF2B5EF4-FFF2-40B4-BE49-F238E27FC236}">
                <a16:creationId xmlns:a16="http://schemas.microsoft.com/office/drawing/2014/main" id="{1A86F7C9-DF9F-FE71-FAE8-9DB9CB5FE852}"/>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47A7BA4D-7D05-C26A-A660-8858A0171376}"/>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2366288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70F35B1-02E2-177B-1435-6585967D4264}"/>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3" name="Espace réservé du pied de page 2">
            <a:extLst>
              <a:ext uri="{FF2B5EF4-FFF2-40B4-BE49-F238E27FC236}">
                <a16:creationId xmlns:a16="http://schemas.microsoft.com/office/drawing/2014/main" id="{9AC2D6FB-ED16-93DE-E6E5-D49AC28421EC}"/>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E8877B9A-BFF8-A109-D21D-28EAC64362D8}"/>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2505907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3B408-6395-7C96-5A4B-A20AAA72A44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5FB9B409-8598-7A70-50D4-B561C6C343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02EDFDFB-3E84-DFB9-6C65-20C33BC716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D418B52-E5F7-FE8E-ADB8-69C875EB5968}"/>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6" name="Espace réservé du pied de page 5">
            <a:extLst>
              <a:ext uri="{FF2B5EF4-FFF2-40B4-BE49-F238E27FC236}">
                <a16:creationId xmlns:a16="http://schemas.microsoft.com/office/drawing/2014/main" id="{801ADA74-4354-4A05-1D98-D78CE10DEF29}"/>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88CE3819-9E2F-AD3E-728C-9DB7C8BBB8A9}"/>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347138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90A9FC-C9E5-9EB9-EF92-5CE0ABA189C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4D5C4DC8-E0AD-6B79-53D2-D65F139F3C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D94C71C7-0411-3E9D-F87D-5481A0468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4B14C9A-7035-EE01-28CB-E92EBACDFC40}"/>
              </a:ext>
            </a:extLst>
          </p:cNvPr>
          <p:cNvSpPr>
            <a:spLocks noGrp="1"/>
          </p:cNvSpPr>
          <p:nvPr>
            <p:ph type="dt" sz="half" idx="10"/>
          </p:nvPr>
        </p:nvSpPr>
        <p:spPr/>
        <p:txBody>
          <a:bodyPr/>
          <a:lstStyle/>
          <a:p>
            <a:fld id="{4E03E35B-4F56-4975-A44D-F60CCF0F6489}" type="datetimeFigureOut">
              <a:rPr lang="fr-BE" smtClean="0"/>
              <a:t>24-08-24</a:t>
            </a:fld>
            <a:endParaRPr lang="fr-BE"/>
          </a:p>
        </p:txBody>
      </p:sp>
      <p:sp>
        <p:nvSpPr>
          <p:cNvPr id="6" name="Espace réservé du pied de page 5">
            <a:extLst>
              <a:ext uri="{FF2B5EF4-FFF2-40B4-BE49-F238E27FC236}">
                <a16:creationId xmlns:a16="http://schemas.microsoft.com/office/drawing/2014/main" id="{AF73501C-7CB0-8C9B-7A24-A47846544B17}"/>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B4E97AC4-3A65-E14A-8B82-990F6E4CEED0}"/>
              </a:ext>
            </a:extLst>
          </p:cNvPr>
          <p:cNvSpPr>
            <a:spLocks noGrp="1"/>
          </p:cNvSpPr>
          <p:nvPr>
            <p:ph type="sldNum" sz="quarter" idx="12"/>
          </p:nvPr>
        </p:nvSpPr>
        <p:spPr/>
        <p:txBody>
          <a:bodyPr/>
          <a:lstStyle/>
          <a:p>
            <a:fld id="{5F99705B-5014-4487-8ADE-327FC179809D}" type="slidenum">
              <a:rPr lang="fr-BE" smtClean="0"/>
              <a:t>‹N°›</a:t>
            </a:fld>
            <a:endParaRPr lang="fr-BE"/>
          </a:p>
        </p:txBody>
      </p:sp>
    </p:spTree>
    <p:extLst>
      <p:ext uri="{BB962C8B-B14F-4D97-AF65-F5344CB8AC3E}">
        <p14:creationId xmlns:p14="http://schemas.microsoft.com/office/powerpoint/2010/main" val="55484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D93C5C4-3CB0-901B-07DA-DFE8032843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DBBDCD1A-9760-E1B4-5AD3-1B8E1BFBAC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D99F265-3E1F-95F1-B41D-33592223AD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E03E35B-4F56-4975-A44D-F60CCF0F6489}" type="datetimeFigureOut">
              <a:rPr lang="fr-BE" smtClean="0"/>
              <a:t>24-08-24</a:t>
            </a:fld>
            <a:endParaRPr lang="fr-BE"/>
          </a:p>
        </p:txBody>
      </p:sp>
      <p:sp>
        <p:nvSpPr>
          <p:cNvPr id="5" name="Espace réservé du pied de page 4">
            <a:extLst>
              <a:ext uri="{FF2B5EF4-FFF2-40B4-BE49-F238E27FC236}">
                <a16:creationId xmlns:a16="http://schemas.microsoft.com/office/drawing/2014/main" id="{888F01D6-E19E-FDE8-EA3E-BECBCDB845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EA4C37AF-2EA5-A068-0FAD-CC78246A6C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99705B-5014-4487-8ADE-327FC179809D}" type="slidenum">
              <a:rPr lang="fr-BE" smtClean="0"/>
              <a:t>‹N°›</a:t>
            </a:fld>
            <a:endParaRPr lang="fr-BE"/>
          </a:p>
        </p:txBody>
      </p:sp>
    </p:spTree>
    <p:extLst>
      <p:ext uri="{BB962C8B-B14F-4D97-AF65-F5344CB8AC3E}">
        <p14:creationId xmlns:p14="http://schemas.microsoft.com/office/powerpoint/2010/main" val="92958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r.wikipedia.org/wiki/Pygmalion_et_Galat%C3%A9e" TargetMode="External"/><Relationship Id="rId2" Type="http://schemas.openxmlformats.org/officeDocument/2006/relationships/hyperlink" Target="https://fr.wikipedia.org/wiki/Golem" TargetMode="External"/><Relationship Id="rId1" Type="http://schemas.openxmlformats.org/officeDocument/2006/relationships/slideLayout" Target="../slideLayouts/slideLayout2.xml"/><Relationship Id="rId4" Type="http://schemas.openxmlformats.org/officeDocument/2006/relationships/hyperlink" Target="https://fr.wikipedia.org/wiki/Effet_Pygmal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FED696EA-1617-E35E-7CA8-69F81DDDD9AE}"/>
              </a:ext>
            </a:extLst>
          </p:cNvPr>
          <p:cNvSpPr>
            <a:spLocks noGrp="1"/>
          </p:cNvSpPr>
          <p:nvPr>
            <p:ph type="ctrTitle"/>
          </p:nvPr>
        </p:nvSpPr>
        <p:spPr>
          <a:xfrm>
            <a:off x="477981" y="1122363"/>
            <a:ext cx="4023360" cy="3204134"/>
          </a:xfrm>
        </p:spPr>
        <p:txBody>
          <a:bodyPr anchor="b">
            <a:normAutofit/>
          </a:bodyPr>
          <a:lstStyle/>
          <a:p>
            <a:pPr algn="l"/>
            <a:r>
              <a:rPr lang="fr-BE" sz="4800" dirty="0"/>
              <a:t>Les biais de l’évaluation</a:t>
            </a:r>
          </a:p>
        </p:txBody>
      </p:sp>
      <p:sp>
        <p:nvSpPr>
          <p:cNvPr id="3" name="Sous-titre 2">
            <a:extLst>
              <a:ext uri="{FF2B5EF4-FFF2-40B4-BE49-F238E27FC236}">
                <a16:creationId xmlns:a16="http://schemas.microsoft.com/office/drawing/2014/main" id="{5F0CFAC2-E291-5D82-548E-B24AF40E0242}"/>
              </a:ext>
            </a:extLst>
          </p:cNvPr>
          <p:cNvSpPr>
            <a:spLocks noGrp="1"/>
          </p:cNvSpPr>
          <p:nvPr>
            <p:ph type="subTitle" idx="1"/>
          </p:nvPr>
        </p:nvSpPr>
        <p:spPr>
          <a:xfrm>
            <a:off x="477981" y="4872922"/>
            <a:ext cx="3933306" cy="1208141"/>
          </a:xfrm>
        </p:spPr>
        <p:txBody>
          <a:bodyPr>
            <a:noAutofit/>
          </a:bodyPr>
          <a:lstStyle/>
          <a:p>
            <a:pPr algn="l"/>
            <a:r>
              <a:rPr lang="fr-BE" sz="2000" dirty="0"/>
              <a:t>Aude VERSCHUEREN</a:t>
            </a:r>
          </a:p>
          <a:p>
            <a:pPr algn="l"/>
            <a:r>
              <a:rPr lang="fr-BE" sz="2000" dirty="0"/>
              <a:t>Notes de cours utilisées dans le cadre de la formation en didactique des langues étrangères au DI </a:t>
            </a:r>
          </a:p>
          <a:p>
            <a:pPr algn="l"/>
            <a:r>
              <a:rPr lang="fr-BE" sz="2000" dirty="0"/>
              <a:t>IFC</a:t>
            </a:r>
          </a:p>
        </p:txBody>
      </p:sp>
      <p:sp>
        <p:nvSpPr>
          <p:cNvPr id="16" name="Rectangle 1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8" name="Rectangle 1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mage 4">
            <a:extLst>
              <a:ext uri="{FF2B5EF4-FFF2-40B4-BE49-F238E27FC236}">
                <a16:creationId xmlns:a16="http://schemas.microsoft.com/office/drawing/2014/main" id="{7B663B78-2311-72D1-A6A0-374ADE211991}"/>
              </a:ext>
            </a:extLst>
          </p:cNvPr>
          <p:cNvPicPr>
            <a:picLocks noChangeAspect="1"/>
          </p:cNvPicPr>
          <p:nvPr/>
        </p:nvPicPr>
        <p:blipFill rotWithShape="1">
          <a:blip r:embed="rId2"/>
          <a:srcRect t="12863"/>
          <a:stretch/>
        </p:blipFill>
        <p:spPr>
          <a:xfrm>
            <a:off x="5149449" y="749784"/>
            <a:ext cx="6673743" cy="5422415"/>
          </a:xfrm>
          <a:prstGeom prst="rect">
            <a:avLst/>
          </a:prstGeom>
        </p:spPr>
      </p:pic>
    </p:spTree>
    <p:extLst>
      <p:ext uri="{BB962C8B-B14F-4D97-AF65-F5344CB8AC3E}">
        <p14:creationId xmlns:p14="http://schemas.microsoft.com/office/powerpoint/2010/main" val="1931490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243A5-6147-90F6-A26F-0717AA65BF58}"/>
              </a:ext>
            </a:extLst>
          </p:cNvPr>
          <p:cNvSpPr>
            <a:spLocks noGrp="1"/>
          </p:cNvSpPr>
          <p:nvPr>
            <p:ph type="title"/>
          </p:nvPr>
        </p:nvSpPr>
        <p:spPr/>
        <p:txBody>
          <a:bodyPr/>
          <a:lstStyle/>
          <a:p>
            <a:r>
              <a:rPr lang="fr-BE" u="sng" dirty="0"/>
              <a:t>Biais liés aux groupes</a:t>
            </a:r>
          </a:p>
        </p:txBody>
      </p:sp>
      <p:sp>
        <p:nvSpPr>
          <p:cNvPr id="3" name="Espace réservé du contenu 2">
            <a:extLst>
              <a:ext uri="{FF2B5EF4-FFF2-40B4-BE49-F238E27FC236}">
                <a16:creationId xmlns:a16="http://schemas.microsoft.com/office/drawing/2014/main" id="{62FF452C-B0DD-2153-236F-9F4DF6153C57}"/>
              </a:ext>
            </a:extLst>
          </p:cNvPr>
          <p:cNvSpPr>
            <a:spLocks noGrp="1"/>
          </p:cNvSpPr>
          <p:nvPr>
            <p:ph idx="1"/>
          </p:nvPr>
        </p:nvSpPr>
        <p:spPr/>
        <p:txBody>
          <a:bodyPr>
            <a:normAutofit lnSpcReduction="10000"/>
          </a:bodyPr>
          <a:lstStyle/>
          <a:p>
            <a:pPr marL="0" indent="0">
              <a:buNone/>
            </a:pPr>
            <a:r>
              <a:rPr lang="fr-BE" sz="4400" dirty="0">
                <a:latin typeface="+mj-lt"/>
                <a:ea typeface="+mj-ea"/>
                <a:cs typeface="+mj-cs"/>
              </a:rPr>
              <a:t>Tendance centrale</a:t>
            </a:r>
          </a:p>
          <a:p>
            <a:pPr marL="0" indent="0">
              <a:buNone/>
            </a:pPr>
            <a:r>
              <a:rPr lang="fr-BE" dirty="0"/>
              <a:t>Idée entretenue (consciemment ou non) que les résultats accordés devraient correspondre plus ou moins à une répartition selon la courbe normale de Gauss. Tendance à moduler la correction en étant plus sévères si trop d’étudiants obtiennent des résultats élevés ou en étant plus tolérants si trop d’étudiants présentent des échecs. </a:t>
            </a:r>
          </a:p>
          <a:p>
            <a:pPr marL="0" indent="0">
              <a:buNone/>
            </a:pPr>
            <a:r>
              <a:rPr lang="fr-BE" dirty="0"/>
              <a:t>-&gt; Prévoir différentes activités d’évaluation de manière à permettre une répartition de l’accumulation des points dans la session. Attendre à la fin de la session avant d’avoir envie de « normaliser » les résultats à une épreuve. </a:t>
            </a:r>
          </a:p>
        </p:txBody>
      </p:sp>
    </p:spTree>
    <p:extLst>
      <p:ext uri="{BB962C8B-B14F-4D97-AF65-F5344CB8AC3E}">
        <p14:creationId xmlns:p14="http://schemas.microsoft.com/office/powerpoint/2010/main" val="3395017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243A5-6147-90F6-A26F-0717AA65BF58}"/>
              </a:ext>
            </a:extLst>
          </p:cNvPr>
          <p:cNvSpPr>
            <a:spLocks noGrp="1"/>
          </p:cNvSpPr>
          <p:nvPr>
            <p:ph type="title"/>
          </p:nvPr>
        </p:nvSpPr>
        <p:spPr/>
        <p:txBody>
          <a:bodyPr/>
          <a:lstStyle/>
          <a:p>
            <a:r>
              <a:rPr lang="fr-BE" dirty="0"/>
              <a:t>L’ordre de correction des productions</a:t>
            </a:r>
          </a:p>
        </p:txBody>
      </p:sp>
      <p:sp>
        <p:nvSpPr>
          <p:cNvPr id="3" name="Espace réservé du contenu 2">
            <a:extLst>
              <a:ext uri="{FF2B5EF4-FFF2-40B4-BE49-F238E27FC236}">
                <a16:creationId xmlns:a16="http://schemas.microsoft.com/office/drawing/2014/main" id="{62FF452C-B0DD-2153-236F-9F4DF6153C57}"/>
              </a:ext>
            </a:extLst>
          </p:cNvPr>
          <p:cNvSpPr>
            <a:spLocks noGrp="1"/>
          </p:cNvSpPr>
          <p:nvPr>
            <p:ph idx="1"/>
          </p:nvPr>
        </p:nvSpPr>
        <p:spPr/>
        <p:txBody>
          <a:bodyPr>
            <a:normAutofit lnSpcReduction="10000"/>
          </a:bodyPr>
          <a:lstStyle/>
          <a:p>
            <a:r>
              <a:rPr lang="fr-BE" dirty="0"/>
              <a:t>Possibilité de se laisser influencer dans la correction d’une copie par la qualité de la production qui la précède, en plus de la possibilité de se laisser influencer par le fait que c’est l’ixième copie corrigée sans pause. Plusieurs possibilités de biais existent ici puisque l’ordre et le nombre des copies laissent entrer d’autres biais comme la fatigue et la tendance centrale. Les biais peuvent aller de la surévaluation à la sous-évaluation selon le cas. </a:t>
            </a:r>
          </a:p>
          <a:p>
            <a:pPr marL="0" indent="0">
              <a:buNone/>
            </a:pPr>
            <a:r>
              <a:rPr lang="fr-BE" dirty="0"/>
              <a:t>-&gt; Corrigez le même numéro de question pour l’ensemble du groupe, plutôt que copie par copie. Varier la position des travaux dans la pile : commencer par le début de la pile pour la première question, par le milieu pour la deuxième, par la fin pour la troisième, etc. </a:t>
            </a:r>
          </a:p>
        </p:txBody>
      </p:sp>
    </p:spTree>
    <p:extLst>
      <p:ext uri="{BB962C8B-B14F-4D97-AF65-F5344CB8AC3E}">
        <p14:creationId xmlns:p14="http://schemas.microsoft.com/office/powerpoint/2010/main" val="779357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243A5-6147-90F6-A26F-0717AA65BF58}"/>
              </a:ext>
            </a:extLst>
          </p:cNvPr>
          <p:cNvSpPr>
            <a:spLocks noGrp="1"/>
          </p:cNvSpPr>
          <p:nvPr>
            <p:ph type="title"/>
          </p:nvPr>
        </p:nvSpPr>
        <p:spPr/>
        <p:txBody>
          <a:bodyPr/>
          <a:lstStyle/>
          <a:p>
            <a:r>
              <a:rPr lang="fr-BE" u="sng" dirty="0"/>
              <a:t>Biais liés à l’enseignant</a:t>
            </a:r>
          </a:p>
        </p:txBody>
      </p:sp>
      <p:sp>
        <p:nvSpPr>
          <p:cNvPr id="3" name="Espace réservé du contenu 2">
            <a:extLst>
              <a:ext uri="{FF2B5EF4-FFF2-40B4-BE49-F238E27FC236}">
                <a16:creationId xmlns:a16="http://schemas.microsoft.com/office/drawing/2014/main" id="{62FF452C-B0DD-2153-236F-9F4DF6153C57}"/>
              </a:ext>
            </a:extLst>
          </p:cNvPr>
          <p:cNvSpPr>
            <a:spLocks noGrp="1"/>
          </p:cNvSpPr>
          <p:nvPr>
            <p:ph idx="1"/>
          </p:nvPr>
        </p:nvSpPr>
        <p:spPr/>
        <p:txBody>
          <a:bodyPr>
            <a:normAutofit/>
          </a:bodyPr>
          <a:lstStyle/>
          <a:p>
            <a:pPr marL="0" indent="0">
              <a:buNone/>
            </a:pPr>
            <a:r>
              <a:rPr lang="fr-BE" sz="4400" dirty="0">
                <a:latin typeface="+mj-lt"/>
                <a:ea typeface="+mj-ea"/>
                <a:cs typeface="+mj-cs"/>
              </a:rPr>
              <a:t>Style du correcteur</a:t>
            </a:r>
          </a:p>
          <a:p>
            <a:pPr marL="0" indent="0">
              <a:buNone/>
            </a:pPr>
            <a:r>
              <a:rPr lang="fr-BE" dirty="0"/>
              <a:t>Selon que vous vous percevez comme un correcteur exigeant, rigoureux, gentil ou tolérant. Risque de présenter un certain laxisme ou une sévérité plus grande dans l’évaluation de la production. </a:t>
            </a:r>
          </a:p>
          <a:p>
            <a:pPr marL="0" indent="0">
              <a:buNone/>
            </a:pPr>
            <a:r>
              <a:rPr lang="fr-BE" dirty="0"/>
              <a:t>-&gt; Soyez conscient de votre style de correcteur. S’il y a plusieurs correcteurs, comparer vos résultats à ceux des autres. S’il y a plusieurs sections de cours, comparer vos moyennes avec celles des autres enseignants. </a:t>
            </a:r>
          </a:p>
        </p:txBody>
      </p:sp>
    </p:spTree>
    <p:extLst>
      <p:ext uri="{BB962C8B-B14F-4D97-AF65-F5344CB8AC3E}">
        <p14:creationId xmlns:p14="http://schemas.microsoft.com/office/powerpoint/2010/main" val="2912198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243A5-6147-90F6-A26F-0717AA65BF58}"/>
              </a:ext>
            </a:extLst>
          </p:cNvPr>
          <p:cNvSpPr>
            <a:spLocks noGrp="1"/>
          </p:cNvSpPr>
          <p:nvPr>
            <p:ph type="title"/>
          </p:nvPr>
        </p:nvSpPr>
        <p:spPr/>
        <p:txBody>
          <a:bodyPr/>
          <a:lstStyle/>
          <a:p>
            <a:r>
              <a:rPr lang="fr-BE" dirty="0"/>
              <a:t>État physiologique de l’enseignant </a:t>
            </a:r>
          </a:p>
        </p:txBody>
      </p:sp>
      <p:sp>
        <p:nvSpPr>
          <p:cNvPr id="3" name="Espace réservé du contenu 2">
            <a:extLst>
              <a:ext uri="{FF2B5EF4-FFF2-40B4-BE49-F238E27FC236}">
                <a16:creationId xmlns:a16="http://schemas.microsoft.com/office/drawing/2014/main" id="{62FF452C-B0DD-2153-236F-9F4DF6153C57}"/>
              </a:ext>
            </a:extLst>
          </p:cNvPr>
          <p:cNvSpPr>
            <a:spLocks noGrp="1"/>
          </p:cNvSpPr>
          <p:nvPr>
            <p:ph idx="1"/>
          </p:nvPr>
        </p:nvSpPr>
        <p:spPr/>
        <p:txBody>
          <a:bodyPr>
            <a:normAutofit/>
          </a:bodyPr>
          <a:lstStyle/>
          <a:p>
            <a:r>
              <a:rPr lang="fr-BE" dirty="0"/>
              <a:t>Un enseignant en pleine forme le matin ne corrigera peut-être pas avec la même lunette lorsque le soir arrivera. Possibilité d’être aussi influencé par votre humeur du moment : fatigue, douleur, manque d’énergie, etc. Selon le moment où la copie est corrigée, cela pourrait conduire à une attention soutenue et perspicace ou au contraire à une attention défaillante, voire de la négligence dans l’évaluation de la production. </a:t>
            </a:r>
          </a:p>
        </p:txBody>
      </p:sp>
    </p:spTree>
    <p:extLst>
      <p:ext uri="{BB962C8B-B14F-4D97-AF65-F5344CB8AC3E}">
        <p14:creationId xmlns:p14="http://schemas.microsoft.com/office/powerpoint/2010/main" val="1289839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243A5-6147-90F6-A26F-0717AA65BF58}"/>
              </a:ext>
            </a:extLst>
          </p:cNvPr>
          <p:cNvSpPr>
            <a:spLocks noGrp="1"/>
          </p:cNvSpPr>
          <p:nvPr>
            <p:ph type="title"/>
          </p:nvPr>
        </p:nvSpPr>
        <p:spPr/>
        <p:txBody>
          <a:bodyPr/>
          <a:lstStyle/>
          <a:p>
            <a:r>
              <a:rPr lang="fr-BE" dirty="0"/>
              <a:t>État psychologique et émotionnel de l’enseignant </a:t>
            </a:r>
          </a:p>
        </p:txBody>
      </p:sp>
      <p:sp>
        <p:nvSpPr>
          <p:cNvPr id="3" name="Espace réservé du contenu 2">
            <a:extLst>
              <a:ext uri="{FF2B5EF4-FFF2-40B4-BE49-F238E27FC236}">
                <a16:creationId xmlns:a16="http://schemas.microsoft.com/office/drawing/2014/main" id="{62FF452C-B0DD-2153-236F-9F4DF6153C57}"/>
              </a:ext>
            </a:extLst>
          </p:cNvPr>
          <p:cNvSpPr>
            <a:spLocks noGrp="1"/>
          </p:cNvSpPr>
          <p:nvPr>
            <p:ph idx="1"/>
          </p:nvPr>
        </p:nvSpPr>
        <p:spPr/>
        <p:txBody>
          <a:bodyPr>
            <a:normAutofit/>
          </a:bodyPr>
          <a:lstStyle/>
          <a:p>
            <a:r>
              <a:rPr lang="fr-BE" dirty="0"/>
              <a:t>Votre état émotionnel et psychologique peut créer un effet sur votre attitude devant la production de vos étudiants. Par exemple, en situation de stress vous pourriez devenir irrité devant une calligraphie « petite » ou une copie présentant plusieurs erreurs d’orthographe et être plus sévère. Une fois la situation stressante résorbée vous pourriez être plus tolérant face à la même situation.</a:t>
            </a:r>
          </a:p>
          <a:p>
            <a:pPr marL="0" indent="0">
              <a:buNone/>
            </a:pPr>
            <a:r>
              <a:rPr lang="fr-BE" dirty="0"/>
              <a:t>-&gt; Réaliser la tâche dans un délai réaliste, vous permettant d’interrompre la correction lorsque la fatigue s’installe ou lorsque vous ne vous sentez pas au meilleur de votre forme.   Accordez-vous des pauses bien méritées.  </a:t>
            </a:r>
          </a:p>
        </p:txBody>
      </p:sp>
    </p:spTree>
    <p:extLst>
      <p:ext uri="{BB962C8B-B14F-4D97-AF65-F5344CB8AC3E}">
        <p14:creationId xmlns:p14="http://schemas.microsoft.com/office/powerpoint/2010/main" val="279405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052BBC-B969-D814-3CB2-B83C1FEB7B6A}"/>
              </a:ext>
            </a:extLst>
          </p:cNvPr>
          <p:cNvSpPr>
            <a:spLocks noGrp="1"/>
          </p:cNvSpPr>
          <p:nvPr>
            <p:ph type="title"/>
          </p:nvPr>
        </p:nvSpPr>
        <p:spPr/>
        <p:txBody>
          <a:bodyPr/>
          <a:lstStyle/>
          <a:p>
            <a:r>
              <a:rPr lang="fr-BE" dirty="0"/>
              <a:t>Bibliographie</a:t>
            </a:r>
          </a:p>
        </p:txBody>
      </p:sp>
      <p:sp>
        <p:nvSpPr>
          <p:cNvPr id="3" name="Espace réservé du contenu 2">
            <a:extLst>
              <a:ext uri="{FF2B5EF4-FFF2-40B4-BE49-F238E27FC236}">
                <a16:creationId xmlns:a16="http://schemas.microsoft.com/office/drawing/2014/main" id="{55657763-5A94-431B-833A-3EDC631E87CB}"/>
              </a:ext>
            </a:extLst>
          </p:cNvPr>
          <p:cNvSpPr>
            <a:spLocks noGrp="1"/>
          </p:cNvSpPr>
          <p:nvPr>
            <p:ph idx="1"/>
          </p:nvPr>
        </p:nvSpPr>
        <p:spPr/>
        <p:txBody>
          <a:bodyPr>
            <a:normAutofit lnSpcReduction="10000"/>
          </a:bodyPr>
          <a:lstStyle/>
          <a:p>
            <a:r>
              <a:rPr lang="fr-BE" dirty="0"/>
              <a:t>1. Biais d’évaluation de compétence scolaire, distorsions cognitives et adaptation des jeune, Thèse de doctorat, Vaillancourt M.-E. (Octobre 2013, Université du Québec, Montréal).</a:t>
            </a:r>
          </a:p>
          <a:p>
            <a:r>
              <a:rPr lang="fr-BE" dirty="0"/>
              <a:t>2. Robert Rosenthal et Lenore Jacobson, Pygmalion in the </a:t>
            </a:r>
            <a:r>
              <a:rPr lang="fr-BE" dirty="0" err="1"/>
              <a:t>classroom</a:t>
            </a:r>
            <a:r>
              <a:rPr lang="fr-BE" dirty="0"/>
              <a:t>: Teacher expectation and </a:t>
            </a:r>
            <a:r>
              <a:rPr lang="fr-BE" dirty="0" err="1"/>
              <a:t>pupils</a:t>
            </a:r>
            <a:r>
              <a:rPr lang="fr-BE" dirty="0"/>
              <a:t>' </a:t>
            </a:r>
            <a:r>
              <a:rPr lang="fr-BE" dirty="0" err="1"/>
              <a:t>intellectual</a:t>
            </a:r>
            <a:r>
              <a:rPr lang="fr-BE" dirty="0"/>
              <a:t> </a:t>
            </a:r>
            <a:r>
              <a:rPr lang="fr-BE" dirty="0" err="1"/>
              <a:t>development</a:t>
            </a:r>
            <a:r>
              <a:rPr lang="fr-BE" dirty="0"/>
              <a:t>, </a:t>
            </a:r>
            <a:r>
              <a:rPr lang="fr-BE" dirty="0" err="1"/>
              <a:t>Bancyfelin</a:t>
            </a:r>
            <a:r>
              <a:rPr lang="fr-BE" dirty="0"/>
              <a:t>, Carmarthen, Wales, Crown House Pub., 1992, </a:t>
            </a:r>
            <a:r>
              <a:rPr lang="fr-BE" dirty="0" err="1"/>
              <a:t>Newly</a:t>
            </a:r>
            <a:r>
              <a:rPr lang="fr-BE" dirty="0"/>
              <a:t> </a:t>
            </a:r>
            <a:r>
              <a:rPr lang="fr-BE" dirty="0" err="1"/>
              <a:t>expanded</a:t>
            </a:r>
            <a:r>
              <a:rPr lang="fr-BE" dirty="0"/>
              <a:t> éd., 266 p. (ISBN 978-1-904424-06-2).</a:t>
            </a:r>
          </a:p>
          <a:p>
            <a:r>
              <a:rPr lang="fr-BE" dirty="0"/>
              <a:t>3. Rosenthal R. et Jacobson LF., « Teacher Expectation for the </a:t>
            </a:r>
            <a:r>
              <a:rPr lang="fr-BE" dirty="0" err="1"/>
              <a:t>Disadvantaged</a:t>
            </a:r>
            <a:r>
              <a:rPr lang="fr-BE" dirty="0"/>
              <a:t> », Scientific American, vol. 218, no 4,‎ 1968, p. 19-23 ((en) « Teacher Expectation for the </a:t>
            </a:r>
            <a:r>
              <a:rPr lang="fr-BE" dirty="0" err="1"/>
              <a:t>Disadvantaged</a:t>
            </a:r>
            <a:r>
              <a:rPr lang="fr-BE" dirty="0"/>
              <a:t> »</a:t>
            </a:r>
          </a:p>
          <a:p>
            <a:endParaRPr lang="fr-BE" dirty="0"/>
          </a:p>
          <a:p>
            <a:pPr marL="0" indent="0">
              <a:buNone/>
            </a:pPr>
            <a:endParaRPr lang="fr-BE" dirty="0"/>
          </a:p>
        </p:txBody>
      </p:sp>
    </p:spTree>
    <p:extLst>
      <p:ext uri="{BB962C8B-B14F-4D97-AF65-F5344CB8AC3E}">
        <p14:creationId xmlns:p14="http://schemas.microsoft.com/office/powerpoint/2010/main" val="1013662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0F77F9-F77F-381D-7077-28627E98EC62}"/>
              </a:ext>
            </a:extLst>
          </p:cNvPr>
          <p:cNvSpPr>
            <a:spLocks noGrp="1"/>
          </p:cNvSpPr>
          <p:nvPr>
            <p:ph type="title"/>
          </p:nvPr>
        </p:nvSpPr>
        <p:spPr/>
        <p:txBody>
          <a:bodyPr/>
          <a:lstStyle/>
          <a:p>
            <a:r>
              <a:rPr lang="fr-BE" dirty="0"/>
              <a:t>Bibliographie (suite)</a:t>
            </a:r>
          </a:p>
        </p:txBody>
      </p:sp>
      <p:sp>
        <p:nvSpPr>
          <p:cNvPr id="3" name="Espace réservé du contenu 2">
            <a:extLst>
              <a:ext uri="{FF2B5EF4-FFF2-40B4-BE49-F238E27FC236}">
                <a16:creationId xmlns:a16="http://schemas.microsoft.com/office/drawing/2014/main" id="{3317C626-423D-44A8-8D4F-758229417446}"/>
              </a:ext>
            </a:extLst>
          </p:cNvPr>
          <p:cNvSpPr>
            <a:spLocks noGrp="1"/>
          </p:cNvSpPr>
          <p:nvPr>
            <p:ph idx="1"/>
          </p:nvPr>
        </p:nvSpPr>
        <p:spPr/>
        <p:txBody>
          <a:bodyPr/>
          <a:lstStyle/>
          <a:p>
            <a:r>
              <a:rPr lang="fr-BE" dirty="0"/>
              <a:t>4. Meirieu, P. (2017). Apprendre oui, mais comment, ESF éditeur, coll. « Collection Pédagogies » (ISBN 978-2-7101-3370-4)</a:t>
            </a:r>
          </a:p>
          <a:p>
            <a:r>
              <a:rPr lang="fr-BE" dirty="0"/>
              <a:t>Les biais de la correction : les reconnaître et les éviter. Université de Laval.</a:t>
            </a:r>
          </a:p>
        </p:txBody>
      </p:sp>
    </p:spTree>
    <p:extLst>
      <p:ext uri="{BB962C8B-B14F-4D97-AF65-F5344CB8AC3E}">
        <p14:creationId xmlns:p14="http://schemas.microsoft.com/office/powerpoint/2010/main" val="10108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83AA90-210C-288F-173F-6886620DF6FD}"/>
              </a:ext>
            </a:extLst>
          </p:cNvPr>
          <p:cNvSpPr>
            <a:spLocks noGrp="1"/>
          </p:cNvSpPr>
          <p:nvPr>
            <p:ph type="title"/>
          </p:nvPr>
        </p:nvSpPr>
        <p:spPr>
          <a:xfrm>
            <a:off x="511629" y="46037"/>
            <a:ext cx="10515600" cy="1325563"/>
          </a:xfrm>
        </p:spPr>
        <p:txBody>
          <a:bodyPr/>
          <a:lstStyle/>
          <a:p>
            <a:r>
              <a:rPr lang="fr-BE" dirty="0"/>
              <a:t>Perceptions de l’élève</a:t>
            </a:r>
          </a:p>
        </p:txBody>
      </p:sp>
      <p:sp>
        <p:nvSpPr>
          <p:cNvPr id="3" name="Espace réservé du contenu 2">
            <a:extLst>
              <a:ext uri="{FF2B5EF4-FFF2-40B4-BE49-F238E27FC236}">
                <a16:creationId xmlns:a16="http://schemas.microsoft.com/office/drawing/2014/main" id="{A5B9D60E-287B-0405-D236-0106BA1B9213}"/>
              </a:ext>
            </a:extLst>
          </p:cNvPr>
          <p:cNvSpPr>
            <a:spLocks noGrp="1"/>
          </p:cNvSpPr>
          <p:nvPr>
            <p:ph idx="1"/>
          </p:nvPr>
        </p:nvSpPr>
        <p:spPr>
          <a:xfrm>
            <a:off x="838200" y="1121229"/>
            <a:ext cx="10515600" cy="5690733"/>
          </a:xfrm>
        </p:spPr>
        <p:txBody>
          <a:bodyPr>
            <a:noAutofit/>
          </a:bodyPr>
          <a:lstStyle/>
          <a:p>
            <a:r>
              <a:rPr lang="fr-BE" sz="2000" u="sng" dirty="0"/>
              <a:t>Constat</a:t>
            </a:r>
            <a:r>
              <a:rPr lang="fr-BE" sz="2000" dirty="0"/>
              <a:t>: Chez certains élèves, il existe un décalage entre leurs propres perceptions de leurs compétences scolaires et une mesure objective de leurs capacités réelles. </a:t>
            </a:r>
          </a:p>
          <a:p>
            <a:pPr marL="0" indent="0">
              <a:buNone/>
            </a:pPr>
            <a:r>
              <a:rPr lang="fr-BE" sz="2000" dirty="0"/>
              <a:t>    -&gt; « Biais cognitifs » </a:t>
            </a:r>
          </a:p>
          <a:p>
            <a:pPr marL="0" indent="0" algn="ctr">
              <a:buNone/>
            </a:pPr>
            <a:r>
              <a:rPr lang="fr-BE" sz="2000" dirty="0"/>
              <a:t>ou </a:t>
            </a:r>
            <a:r>
              <a:rPr lang="fr-BE" sz="2000" u="sng" dirty="0"/>
              <a:t>illusion de compétences (ou surévaluation) ou d’incompétences.</a:t>
            </a:r>
          </a:p>
          <a:p>
            <a:r>
              <a:rPr lang="fr-BE" sz="2000" dirty="0"/>
              <a:t>Ces biais ont un </a:t>
            </a:r>
            <a:r>
              <a:rPr lang="fr-BE" sz="2000" u="sng" dirty="0"/>
              <a:t>impact direct sur le fonctionnement et le rendement scolaires de l’élève, et sur son adaptation psychologique </a:t>
            </a:r>
            <a:r>
              <a:rPr lang="fr-BE" sz="2000" dirty="0"/>
              <a:t>face à certaines situations, traduite dans sa motivation et dans son attitude face au travail, dans son degré de responsabilisation lors de la réalisation de tâches, dans un traitement négatif de situations pourtant positives, la surgénéralisation de certains aspects négatifs projetés et l'anticipation de la catastrophe (effet Pygmalion, voir ci-après).</a:t>
            </a:r>
          </a:p>
          <a:p>
            <a:pPr algn="just"/>
            <a:r>
              <a:rPr lang="fr-BE" sz="2000" dirty="0"/>
              <a:t>-&gt; </a:t>
            </a:r>
            <a:r>
              <a:rPr lang="fr-BE" sz="2000" b="1" dirty="0">
                <a:solidFill>
                  <a:srgbClr val="FF0000"/>
                </a:solidFill>
              </a:rPr>
              <a:t>La façon avec laquelle l’élève se perçoit influence directement la façon avec laquelle il traite l’information. Le fonctionnement optimal de l'élève nécessite qu'il possède les habiletés requises à la réalisation des tâches d'apprentissage en même temps qu’une </a:t>
            </a:r>
            <a:r>
              <a:rPr lang="fr-BE" sz="2000" b="1" u="sng" dirty="0">
                <a:solidFill>
                  <a:srgbClr val="FF0000"/>
                </a:solidFill>
              </a:rPr>
              <a:t>perception positive de ses habiletés et de sa capacité de les utiliser correctement</a:t>
            </a:r>
            <a:r>
              <a:rPr lang="fr-BE" sz="2000" b="1" dirty="0">
                <a:solidFill>
                  <a:srgbClr val="FF0000"/>
                </a:solidFill>
              </a:rPr>
              <a:t> (Bandura, 1993).</a:t>
            </a:r>
          </a:p>
          <a:p>
            <a:pPr marL="0" indent="0" algn="ctr">
              <a:buNone/>
            </a:pPr>
            <a:r>
              <a:rPr lang="fr-BE" sz="2000" dirty="0"/>
              <a:t>« </a:t>
            </a:r>
            <a:r>
              <a:rPr lang="fr-BE" sz="2000" i="1" dirty="0"/>
              <a:t>Cette perception biaisée de ses compétences est de nature à favoriser ou à nuire à son adaptation et sa réussite scolaires. </a:t>
            </a:r>
            <a:r>
              <a:rPr lang="fr-BE" sz="2000" dirty="0"/>
              <a:t>» (Vaillancourt M.-E. )1</a:t>
            </a:r>
          </a:p>
        </p:txBody>
      </p:sp>
    </p:spTree>
    <p:extLst>
      <p:ext uri="{BB962C8B-B14F-4D97-AF65-F5344CB8AC3E}">
        <p14:creationId xmlns:p14="http://schemas.microsoft.com/office/powerpoint/2010/main" val="533736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BD395B-2071-9C0B-9AA9-3B50FAC6FFB6}"/>
              </a:ext>
            </a:extLst>
          </p:cNvPr>
          <p:cNvSpPr>
            <a:spLocks noGrp="1"/>
          </p:cNvSpPr>
          <p:nvPr>
            <p:ph type="title"/>
          </p:nvPr>
        </p:nvSpPr>
        <p:spPr/>
        <p:txBody>
          <a:bodyPr/>
          <a:lstStyle/>
          <a:p>
            <a:r>
              <a:rPr lang="fr-BE" u="sng" dirty="0"/>
              <a:t>Biais liés à l’apparence de l’étudiant</a:t>
            </a:r>
          </a:p>
        </p:txBody>
      </p:sp>
      <p:sp>
        <p:nvSpPr>
          <p:cNvPr id="3" name="Espace réservé du contenu 2">
            <a:extLst>
              <a:ext uri="{FF2B5EF4-FFF2-40B4-BE49-F238E27FC236}">
                <a16:creationId xmlns:a16="http://schemas.microsoft.com/office/drawing/2014/main" id="{460DC098-9A6A-B048-9625-4E6A77E0CA12}"/>
              </a:ext>
            </a:extLst>
          </p:cNvPr>
          <p:cNvSpPr>
            <a:spLocks noGrp="1"/>
          </p:cNvSpPr>
          <p:nvPr>
            <p:ph idx="1"/>
          </p:nvPr>
        </p:nvSpPr>
        <p:spPr/>
        <p:txBody>
          <a:bodyPr/>
          <a:lstStyle/>
          <a:p>
            <a:r>
              <a:rPr lang="fr-BE" dirty="0"/>
              <a:t>Apparence de l’étudiant : plusieurs études ont montré l’influence de l’apparence d’une personne sur les perceptions et conduites d’autrui à son égard.</a:t>
            </a:r>
          </a:p>
          <a:p>
            <a:r>
              <a:rPr lang="fr-BE" dirty="0"/>
              <a:t>-&gt; Lorsque possible, corrigez à l’aveugle.</a:t>
            </a:r>
          </a:p>
        </p:txBody>
      </p:sp>
    </p:spTree>
    <p:extLst>
      <p:ext uri="{BB962C8B-B14F-4D97-AF65-F5344CB8AC3E}">
        <p14:creationId xmlns:p14="http://schemas.microsoft.com/office/powerpoint/2010/main" val="944266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00B8D3-6E2B-8E4C-C6F9-0ADE2B61868B}"/>
              </a:ext>
            </a:extLst>
          </p:cNvPr>
          <p:cNvSpPr>
            <a:spLocks noGrp="1"/>
          </p:cNvSpPr>
          <p:nvPr>
            <p:ph type="title"/>
          </p:nvPr>
        </p:nvSpPr>
        <p:spPr/>
        <p:txBody>
          <a:bodyPr/>
          <a:lstStyle/>
          <a:p>
            <a:r>
              <a:rPr lang="fr-BE" dirty="0"/>
              <a:t>Effet Pygmalion </a:t>
            </a:r>
            <a:r>
              <a:rPr lang="fr-BE" sz="3200" b="0" i="0" dirty="0">
                <a:solidFill>
                  <a:srgbClr val="202122"/>
                </a:solidFill>
                <a:effectLst/>
                <a:highlight>
                  <a:srgbClr val="FFFFFF"/>
                </a:highlight>
                <a:latin typeface="Arial" panose="020B0604020202020204" pitchFamily="34" charset="0"/>
              </a:rPr>
              <a:t>(ou </a:t>
            </a:r>
            <a:r>
              <a:rPr lang="fr-BE" sz="3200" b="1" i="0" dirty="0">
                <a:solidFill>
                  <a:srgbClr val="202122"/>
                </a:solidFill>
                <a:effectLst/>
                <a:highlight>
                  <a:srgbClr val="FFFFFF"/>
                </a:highlight>
                <a:latin typeface="Arial" panose="020B0604020202020204" pitchFamily="34" charset="0"/>
              </a:rPr>
              <a:t>effet Rosenthal et Jacobson</a:t>
            </a:r>
            <a:r>
              <a:rPr lang="fr-BE" sz="3200" b="0" i="0" dirty="0">
                <a:solidFill>
                  <a:srgbClr val="202122"/>
                </a:solidFill>
                <a:effectLst/>
                <a:highlight>
                  <a:srgbClr val="FFFFFF"/>
                </a:highlight>
                <a:latin typeface="Arial" panose="020B0604020202020204" pitchFamily="34" charset="0"/>
              </a:rPr>
              <a:t>) </a:t>
            </a:r>
            <a:endParaRPr lang="fr-BE" sz="3200" dirty="0"/>
          </a:p>
        </p:txBody>
      </p:sp>
      <p:sp>
        <p:nvSpPr>
          <p:cNvPr id="3" name="Espace réservé du contenu 2">
            <a:extLst>
              <a:ext uri="{FF2B5EF4-FFF2-40B4-BE49-F238E27FC236}">
                <a16:creationId xmlns:a16="http://schemas.microsoft.com/office/drawing/2014/main" id="{9D56A7AB-FB6F-B889-3B40-C9CD96503FC8}"/>
              </a:ext>
            </a:extLst>
          </p:cNvPr>
          <p:cNvSpPr>
            <a:spLocks noGrp="1"/>
          </p:cNvSpPr>
          <p:nvPr>
            <p:ph idx="1"/>
          </p:nvPr>
        </p:nvSpPr>
        <p:spPr>
          <a:xfrm>
            <a:off x="838200" y="1447800"/>
            <a:ext cx="10515600" cy="4729163"/>
          </a:xfrm>
        </p:spPr>
        <p:txBody>
          <a:bodyPr>
            <a:noAutofit/>
          </a:bodyPr>
          <a:lstStyle/>
          <a:p>
            <a:pPr algn="l"/>
            <a:r>
              <a:rPr lang="fr-BE" sz="2400" b="0" i="0" u="sng" dirty="0">
                <a:solidFill>
                  <a:srgbClr val="202122"/>
                </a:solidFill>
                <a:effectLst/>
                <a:highlight>
                  <a:srgbClr val="FFFFFF"/>
                </a:highlight>
                <a:latin typeface="Arial" panose="020B0604020202020204" pitchFamily="34" charset="0"/>
              </a:rPr>
              <a:t>Description</a:t>
            </a:r>
            <a:r>
              <a:rPr lang="fr-BE" sz="2400" b="0" i="0" dirty="0">
                <a:solidFill>
                  <a:srgbClr val="202122"/>
                </a:solidFill>
                <a:effectLst/>
                <a:highlight>
                  <a:srgbClr val="FFFFFF"/>
                </a:highlight>
                <a:latin typeface="Arial" panose="020B0604020202020204" pitchFamily="34" charset="0"/>
              </a:rPr>
              <a:t>: l’effet d’amélioration des performances d'un sujet, en fonction du degré de croyance en sa réussite d'une autorité (le parent, l’enseignant, par exemple) ou de son environnement (milieu aisé VS milieu défavorisé).</a:t>
            </a:r>
          </a:p>
          <a:p>
            <a:pPr marL="0" indent="0" algn="l">
              <a:buNone/>
            </a:pPr>
            <a:r>
              <a:rPr lang="fr-BE" sz="2400" dirty="0">
                <a:solidFill>
                  <a:srgbClr val="202122"/>
                </a:solidFill>
                <a:highlight>
                  <a:srgbClr val="FFFFFF"/>
                </a:highlight>
                <a:latin typeface="Arial" panose="020B0604020202020204" pitchFamily="34" charset="0"/>
              </a:rPr>
              <a:t>-&gt; </a:t>
            </a:r>
            <a:r>
              <a:rPr lang="fr-BE" sz="2400" b="0" i="0" dirty="0">
                <a:solidFill>
                  <a:srgbClr val="202122"/>
                </a:solidFill>
                <a:effectLst/>
                <a:highlight>
                  <a:srgbClr val="FFFFFF"/>
                </a:highlight>
                <a:latin typeface="Arial" panose="020B0604020202020204" pitchFamily="34" charset="0"/>
              </a:rPr>
              <a:t> </a:t>
            </a:r>
            <a:r>
              <a:rPr lang="fr-BE" sz="2400" b="1" i="0" dirty="0">
                <a:solidFill>
                  <a:srgbClr val="FF0000"/>
                </a:solidFill>
                <a:effectLst/>
                <a:highlight>
                  <a:srgbClr val="FFFFFF"/>
                </a:highlight>
                <a:latin typeface="Arial" panose="020B0604020202020204" pitchFamily="34" charset="0"/>
              </a:rPr>
              <a:t>Le simple fait de croire en la réussite de quelqu'un améliore ainsi ses probabilités de succès</a:t>
            </a:r>
            <a:r>
              <a:rPr lang="fr-BE" sz="2400" b="0" i="0" dirty="0">
                <a:solidFill>
                  <a:srgbClr val="202122"/>
                </a:solidFill>
                <a:effectLst/>
                <a:highlight>
                  <a:srgbClr val="FFFFFF"/>
                </a:highlight>
                <a:latin typeface="Arial" panose="020B0604020202020204" pitchFamily="34" charset="0"/>
              </a:rPr>
              <a:t>.</a:t>
            </a:r>
          </a:p>
          <a:p>
            <a:pPr algn="l"/>
            <a:r>
              <a:rPr lang="fr-BE" sz="2400" b="0" i="0" dirty="0">
                <a:solidFill>
                  <a:srgbClr val="202122"/>
                </a:solidFill>
                <a:effectLst/>
                <a:highlight>
                  <a:srgbClr val="FFFFFF"/>
                </a:highlight>
                <a:latin typeface="Arial" panose="020B0604020202020204" pitchFamily="34" charset="0"/>
              </a:rPr>
              <a:t>En milieu d’apprentissage, </a:t>
            </a:r>
            <a:r>
              <a:rPr lang="fr-BE" sz="2400" dirty="0">
                <a:solidFill>
                  <a:srgbClr val="202122"/>
                </a:solidFill>
                <a:highlight>
                  <a:srgbClr val="FFFFFF"/>
                </a:highlight>
                <a:latin typeface="Arial" panose="020B0604020202020204" pitchFamily="34" charset="0"/>
              </a:rPr>
              <a:t>c’est </a:t>
            </a:r>
            <a:r>
              <a:rPr lang="fr-BE" sz="2400" b="0" i="0" dirty="0">
                <a:solidFill>
                  <a:srgbClr val="202122"/>
                </a:solidFill>
                <a:effectLst/>
                <a:highlight>
                  <a:srgbClr val="FFFFFF"/>
                </a:highlight>
                <a:latin typeface="Arial" panose="020B0604020202020204" pitchFamily="34" charset="0"/>
              </a:rPr>
              <a:t>l'influence </a:t>
            </a:r>
            <a:r>
              <a:rPr lang="fr-BE" sz="2400" dirty="0">
                <a:solidFill>
                  <a:srgbClr val="202122"/>
                </a:solidFill>
                <a:highlight>
                  <a:srgbClr val="FFFFFF"/>
                </a:highlight>
                <a:latin typeface="Arial" panose="020B0604020202020204" pitchFamily="34" charset="0"/>
              </a:rPr>
              <a:t>que les </a:t>
            </a:r>
            <a:r>
              <a:rPr lang="fr-BE" sz="2400" b="0" i="0" dirty="0">
                <a:solidFill>
                  <a:srgbClr val="202122"/>
                </a:solidFill>
                <a:effectLst/>
                <a:highlight>
                  <a:srgbClr val="FFFFFF"/>
                </a:highlight>
                <a:latin typeface="Arial" panose="020B0604020202020204" pitchFamily="34" charset="0"/>
              </a:rPr>
              <a:t>hypothèses sur l'évolution scolaire d'un élève et sur ses aptitudes de celui-ci peuvent avoir sur le résultat réel de l’apprenant. </a:t>
            </a:r>
            <a:r>
              <a:rPr lang="fr-BE" sz="1800" dirty="0">
                <a:solidFill>
                  <a:srgbClr val="202122"/>
                </a:solidFill>
                <a:highlight>
                  <a:srgbClr val="FFFFFF"/>
                </a:highlight>
                <a:latin typeface="Arial" panose="020B0604020202020204" pitchFamily="34" charset="0"/>
              </a:rPr>
              <a:t>(</a:t>
            </a:r>
            <a:r>
              <a:rPr lang="fr-BE" sz="1800" dirty="0" err="1">
                <a:solidFill>
                  <a:srgbClr val="202122"/>
                </a:solidFill>
                <a:highlight>
                  <a:srgbClr val="FFFFFF"/>
                </a:highlight>
                <a:latin typeface="Arial" panose="020B0604020202020204" pitchFamily="34" charset="0"/>
              </a:rPr>
              <a:t>Ref</a:t>
            </a:r>
            <a:r>
              <a:rPr lang="fr-BE" sz="1800" dirty="0">
                <a:solidFill>
                  <a:srgbClr val="202122"/>
                </a:solidFill>
                <a:highlight>
                  <a:srgbClr val="FFFFFF"/>
                </a:highlight>
                <a:latin typeface="Arial" panose="020B0604020202020204" pitchFamily="34" charset="0"/>
              </a:rPr>
              <a:t>. </a:t>
            </a:r>
            <a:r>
              <a:rPr lang="fr-BE" sz="1800" dirty="0" err="1">
                <a:solidFill>
                  <a:srgbClr val="202122"/>
                </a:solidFill>
                <a:highlight>
                  <a:srgbClr val="FFFFFF"/>
                </a:highlight>
                <a:latin typeface="Arial" panose="020B0604020202020204" pitchFamily="34" charset="0"/>
              </a:rPr>
              <a:t>bibliog</a:t>
            </a:r>
            <a:r>
              <a:rPr lang="fr-BE" sz="1800" dirty="0">
                <a:solidFill>
                  <a:srgbClr val="202122"/>
                </a:solidFill>
                <a:highlight>
                  <a:srgbClr val="FFFFFF"/>
                </a:highlight>
                <a:latin typeface="Arial" panose="020B0604020202020204" pitchFamily="34" charset="0"/>
              </a:rPr>
              <a:t> 2 et 3)</a:t>
            </a:r>
            <a:endParaRPr lang="fr-BE" sz="1800" dirty="0">
              <a:solidFill>
                <a:srgbClr val="202122"/>
              </a:solidFill>
              <a:effectLst/>
              <a:highlight>
                <a:srgbClr val="FFFFFF"/>
              </a:highlight>
              <a:latin typeface="Arial" panose="020B0604020202020204" pitchFamily="34" charset="0"/>
            </a:endParaRPr>
          </a:p>
          <a:p>
            <a:pPr algn="l"/>
            <a:r>
              <a:rPr lang="fr-BE" sz="2400" b="0" i="0" dirty="0">
                <a:solidFill>
                  <a:srgbClr val="202122"/>
                </a:solidFill>
                <a:effectLst/>
                <a:highlight>
                  <a:srgbClr val="FFFFFF"/>
                </a:highlight>
                <a:latin typeface="Arial" panose="020B0604020202020204" pitchFamily="34" charset="0"/>
              </a:rPr>
              <a:t>Le problème est d'importance, car si les enfants des milieux défavorisés ou peu scolarisés réussissent moins bien à l’école que ceux des milieux favorisés, la cause pourrait </a:t>
            </a:r>
            <a:r>
              <a:rPr lang="fr-BE" sz="2400" b="0" i="0" u="sng" dirty="0">
                <a:solidFill>
                  <a:srgbClr val="202122"/>
                </a:solidFill>
                <a:effectLst/>
                <a:highlight>
                  <a:srgbClr val="FFFFFF"/>
                </a:highlight>
                <a:latin typeface="Arial" panose="020B0604020202020204" pitchFamily="34" charset="0"/>
              </a:rPr>
              <a:t>ne pas être uniquement liée aux carences de ces enfants et de leurs milieux.</a:t>
            </a:r>
          </a:p>
        </p:txBody>
      </p:sp>
    </p:spTree>
    <p:extLst>
      <p:ext uri="{BB962C8B-B14F-4D97-AF65-F5344CB8AC3E}">
        <p14:creationId xmlns:p14="http://schemas.microsoft.com/office/powerpoint/2010/main" val="125709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CB61C5-3D11-F34A-12EB-0BCBEFA258E2}"/>
              </a:ext>
            </a:extLst>
          </p:cNvPr>
          <p:cNvSpPr>
            <a:spLocks noGrp="1"/>
          </p:cNvSpPr>
          <p:nvPr>
            <p:ph type="title"/>
          </p:nvPr>
        </p:nvSpPr>
        <p:spPr/>
        <p:txBody>
          <a:bodyPr/>
          <a:lstStyle/>
          <a:p>
            <a:r>
              <a:rPr lang="fr-BE" dirty="0"/>
              <a:t>Effet Golem</a:t>
            </a:r>
          </a:p>
        </p:txBody>
      </p:sp>
      <p:sp>
        <p:nvSpPr>
          <p:cNvPr id="3" name="Espace réservé du contenu 2">
            <a:extLst>
              <a:ext uri="{FF2B5EF4-FFF2-40B4-BE49-F238E27FC236}">
                <a16:creationId xmlns:a16="http://schemas.microsoft.com/office/drawing/2014/main" id="{AB44F08B-BCF3-E458-016E-2220326B3263}"/>
              </a:ext>
            </a:extLst>
          </p:cNvPr>
          <p:cNvSpPr>
            <a:spLocks noGrp="1"/>
          </p:cNvSpPr>
          <p:nvPr>
            <p:ph idx="1"/>
          </p:nvPr>
        </p:nvSpPr>
        <p:spPr/>
        <p:txBody>
          <a:bodyPr/>
          <a:lstStyle/>
          <a:p>
            <a:r>
              <a:rPr lang="fr-BE" sz="2800" b="0" i="0" dirty="0">
                <a:solidFill>
                  <a:srgbClr val="202122"/>
                </a:solidFill>
                <a:effectLst/>
                <a:highlight>
                  <a:srgbClr val="FFFFFF"/>
                </a:highlight>
                <a:latin typeface="Arial" panose="020B0604020202020204" pitchFamily="34" charset="0"/>
              </a:rPr>
              <a:t>Se traduit par une performance moindre et des objectifs moins élevés sous l'effet d'un potentiel jugé limité par une autorité (parent, professeur…).</a:t>
            </a:r>
            <a:endParaRPr lang="fr-BE" sz="2800" b="0" i="0" baseline="30000" dirty="0">
              <a:solidFill>
                <a:srgbClr val="202122"/>
              </a:solidFill>
              <a:effectLst/>
              <a:highlight>
                <a:srgbClr val="FFFFFF"/>
              </a:highlight>
              <a:latin typeface="Arial" panose="020B0604020202020204" pitchFamily="34" charset="0"/>
            </a:endParaRPr>
          </a:p>
          <a:p>
            <a:r>
              <a:rPr lang="fr-BE" sz="2800" b="0" i="0" dirty="0">
                <a:solidFill>
                  <a:srgbClr val="202122"/>
                </a:solidFill>
                <a:effectLst/>
                <a:highlight>
                  <a:srgbClr val="FFFFFF"/>
                </a:highlight>
                <a:latin typeface="Arial" panose="020B0604020202020204" pitchFamily="34" charset="0"/>
              </a:rPr>
              <a:t>Le </a:t>
            </a:r>
            <a:r>
              <a:rPr lang="fr-BE" sz="2800" b="0" i="0" u="none" strike="noStrike" dirty="0">
                <a:solidFill>
                  <a:srgbClr val="202122"/>
                </a:solidFill>
                <a:effectLst/>
                <a:highlight>
                  <a:srgbClr val="FFFFFF"/>
                </a:highlight>
                <a:latin typeface="Arial" panose="020B0604020202020204" pitchFamily="34" charset="0"/>
                <a:hlinkClick r:id="rId2" tooltip="Golem"/>
              </a:rPr>
              <a:t>Golem</a:t>
            </a:r>
            <a:r>
              <a:rPr lang="fr-BE" sz="2800" b="0" i="0" dirty="0">
                <a:solidFill>
                  <a:srgbClr val="202122"/>
                </a:solidFill>
                <a:effectLst/>
                <a:highlight>
                  <a:srgbClr val="FFFFFF"/>
                </a:highlight>
                <a:latin typeface="Arial" panose="020B0604020202020204" pitchFamily="34" charset="0"/>
              </a:rPr>
              <a:t> est issu de la mystique juive, </a:t>
            </a:r>
            <a:r>
              <a:rPr lang="fr-BE" sz="2800" b="0" i="0" u="none" strike="noStrike" dirty="0">
                <a:solidFill>
                  <a:srgbClr val="202122"/>
                </a:solidFill>
                <a:effectLst/>
                <a:highlight>
                  <a:srgbClr val="FFFFFF"/>
                </a:highlight>
                <a:latin typeface="Arial" panose="020B0604020202020204" pitchFamily="34" charset="0"/>
                <a:hlinkClick r:id="rId3" tooltip="Pygmalion et Galatée"/>
              </a:rPr>
              <a:t>Pygmalion</a:t>
            </a:r>
            <a:r>
              <a:rPr lang="fr-BE" sz="2800" b="0" i="0" dirty="0">
                <a:solidFill>
                  <a:srgbClr val="202122"/>
                </a:solidFill>
                <a:effectLst/>
                <a:highlight>
                  <a:srgbClr val="FFFFFF"/>
                </a:highlight>
                <a:latin typeface="Arial" panose="020B0604020202020204" pitchFamily="34" charset="0"/>
              </a:rPr>
              <a:t> de la mythologie grecque.</a:t>
            </a:r>
          </a:p>
          <a:p>
            <a:r>
              <a:rPr lang="fr-BE" dirty="0"/>
              <a:t>Description des expérimentations et des résultats de recherche : </a:t>
            </a:r>
            <a:r>
              <a:rPr lang="fr-BE" dirty="0">
                <a:hlinkClick r:id="rId4"/>
              </a:rPr>
              <a:t>Effet Pygmalion — Wikipédia (wikipedia.org)</a:t>
            </a:r>
            <a:endParaRPr lang="fr-BE" dirty="0"/>
          </a:p>
        </p:txBody>
      </p:sp>
    </p:spTree>
    <p:extLst>
      <p:ext uri="{BB962C8B-B14F-4D97-AF65-F5344CB8AC3E}">
        <p14:creationId xmlns:p14="http://schemas.microsoft.com/office/powerpoint/2010/main" val="158384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51AC30-C137-B909-6EDA-B9460AD93A9A}"/>
              </a:ext>
            </a:extLst>
          </p:cNvPr>
          <p:cNvSpPr>
            <a:spLocks noGrp="1"/>
          </p:cNvSpPr>
          <p:nvPr>
            <p:ph type="title"/>
          </p:nvPr>
        </p:nvSpPr>
        <p:spPr/>
        <p:txBody>
          <a:bodyPr/>
          <a:lstStyle/>
          <a:p>
            <a:r>
              <a:rPr lang="fr-BE" dirty="0"/>
              <a:t>-&gt; Postulat d’éducabilité</a:t>
            </a:r>
          </a:p>
        </p:txBody>
      </p:sp>
      <p:sp>
        <p:nvSpPr>
          <p:cNvPr id="3" name="Espace réservé du contenu 2">
            <a:extLst>
              <a:ext uri="{FF2B5EF4-FFF2-40B4-BE49-F238E27FC236}">
                <a16:creationId xmlns:a16="http://schemas.microsoft.com/office/drawing/2014/main" id="{DE3F8462-7CD9-4672-6FCB-28D6A24A2629}"/>
              </a:ext>
            </a:extLst>
          </p:cNvPr>
          <p:cNvSpPr>
            <a:spLocks noGrp="1"/>
          </p:cNvSpPr>
          <p:nvPr>
            <p:ph idx="1"/>
          </p:nvPr>
        </p:nvSpPr>
        <p:spPr/>
        <p:txBody>
          <a:bodyPr/>
          <a:lstStyle/>
          <a:p>
            <a:pPr marL="0" indent="0" algn="ctr">
              <a:buNone/>
            </a:pPr>
            <a:r>
              <a:rPr lang="fr-BE" dirty="0">
                <a:solidFill>
                  <a:srgbClr val="202122"/>
                </a:solidFill>
                <a:highlight>
                  <a:srgbClr val="FFFFFF"/>
                </a:highlight>
                <a:latin typeface="Arial" panose="020B0604020202020204" pitchFamily="34" charset="0"/>
              </a:rPr>
              <a:t>« </a:t>
            </a:r>
            <a:r>
              <a:rPr lang="fr-BE" i="1" dirty="0">
                <a:solidFill>
                  <a:srgbClr val="202122"/>
                </a:solidFill>
                <a:highlight>
                  <a:srgbClr val="FFFFFF"/>
                </a:highlight>
                <a:latin typeface="Arial" panose="020B0604020202020204" pitchFamily="34" charset="0"/>
              </a:rPr>
              <a:t>T</a:t>
            </a:r>
            <a:r>
              <a:rPr lang="fr-BE" b="0" i="1" dirty="0">
                <a:solidFill>
                  <a:srgbClr val="202122"/>
                </a:solidFill>
                <a:effectLst/>
                <a:highlight>
                  <a:srgbClr val="FFFFFF"/>
                </a:highlight>
                <a:latin typeface="Arial" panose="020B0604020202020204" pitchFamily="34" charset="0"/>
              </a:rPr>
              <a:t>out enfant et tout être humain est éducable et on peut le faire progresser. Ce concept est indispensable à acquérir selon lui lors de l'exercice du métier d'enseignant. </a:t>
            </a:r>
            <a:r>
              <a:rPr lang="fr-BE" b="0" i="0" dirty="0">
                <a:solidFill>
                  <a:srgbClr val="202122"/>
                </a:solidFill>
                <a:effectLst/>
                <a:highlight>
                  <a:srgbClr val="FFFFFF"/>
                </a:highlight>
                <a:latin typeface="Arial" panose="020B0604020202020204" pitchFamily="34" charset="0"/>
              </a:rPr>
              <a:t>»</a:t>
            </a:r>
            <a:r>
              <a:rPr lang="fr-BE" sz="1800" b="0" i="0" dirty="0">
                <a:solidFill>
                  <a:srgbClr val="202122"/>
                </a:solidFill>
                <a:effectLst/>
                <a:highlight>
                  <a:srgbClr val="FFFFFF"/>
                </a:highlight>
                <a:latin typeface="Arial" panose="020B0604020202020204" pitchFamily="34" charset="0"/>
              </a:rPr>
              <a:t>4</a:t>
            </a:r>
          </a:p>
          <a:p>
            <a:pPr marL="0" indent="0" algn="ctr">
              <a:buNone/>
            </a:pPr>
            <a:r>
              <a:rPr lang="fr-BE" dirty="0">
                <a:solidFill>
                  <a:srgbClr val="202122"/>
                </a:solidFill>
                <a:highlight>
                  <a:srgbClr val="FFFFFF"/>
                </a:highlight>
                <a:latin typeface="Arial" panose="020B0604020202020204" pitchFamily="34" charset="0"/>
              </a:rPr>
              <a:t>Philippe Meirieu, pédagogue</a:t>
            </a:r>
          </a:p>
        </p:txBody>
      </p:sp>
    </p:spTree>
    <p:extLst>
      <p:ext uri="{BB962C8B-B14F-4D97-AF65-F5344CB8AC3E}">
        <p14:creationId xmlns:p14="http://schemas.microsoft.com/office/powerpoint/2010/main" val="773600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243A5-6147-90F6-A26F-0717AA65BF58}"/>
              </a:ext>
            </a:extLst>
          </p:cNvPr>
          <p:cNvSpPr>
            <a:spLocks noGrp="1"/>
          </p:cNvSpPr>
          <p:nvPr>
            <p:ph type="title"/>
          </p:nvPr>
        </p:nvSpPr>
        <p:spPr/>
        <p:txBody>
          <a:bodyPr/>
          <a:lstStyle/>
          <a:p>
            <a:r>
              <a:rPr lang="fr-BE" u="sng" dirty="0"/>
              <a:t>Biais liés aux copies individuelles</a:t>
            </a:r>
          </a:p>
        </p:txBody>
      </p:sp>
      <p:sp>
        <p:nvSpPr>
          <p:cNvPr id="3" name="Espace réservé du contenu 2">
            <a:extLst>
              <a:ext uri="{FF2B5EF4-FFF2-40B4-BE49-F238E27FC236}">
                <a16:creationId xmlns:a16="http://schemas.microsoft.com/office/drawing/2014/main" id="{62FF452C-B0DD-2153-236F-9F4DF6153C57}"/>
              </a:ext>
            </a:extLst>
          </p:cNvPr>
          <p:cNvSpPr>
            <a:spLocks noGrp="1"/>
          </p:cNvSpPr>
          <p:nvPr>
            <p:ph idx="1"/>
          </p:nvPr>
        </p:nvSpPr>
        <p:spPr/>
        <p:txBody>
          <a:bodyPr>
            <a:normAutofit lnSpcReduction="10000"/>
          </a:bodyPr>
          <a:lstStyle/>
          <a:p>
            <a:pPr marL="0" indent="0">
              <a:buNone/>
            </a:pPr>
            <a:r>
              <a:rPr lang="fr-BE" sz="4400" dirty="0">
                <a:latin typeface="+mj-lt"/>
                <a:ea typeface="+mj-ea"/>
                <a:cs typeface="+mj-cs"/>
              </a:rPr>
              <a:t>Tendance à l’approximation </a:t>
            </a:r>
          </a:p>
          <a:p>
            <a:pPr marL="0" indent="0">
              <a:buNone/>
            </a:pPr>
            <a:r>
              <a:rPr lang="fr-BE" dirty="0"/>
              <a:t>Dans le cas de la correction de productions écrites relativement longues et complexes, vous pouvez avoir tendance à porter un ou des jugements généraux qui s’éloignent des critères d’évaluation. Selon que le texte plaît ou non dans l’ensemble, on pourra lui accorder, de façon approximative, une note forte ou faible, sans trop d’égard aux critères. </a:t>
            </a:r>
          </a:p>
          <a:p>
            <a:pPr marL="0" indent="0">
              <a:buNone/>
            </a:pPr>
            <a:r>
              <a:rPr lang="fr-BE" dirty="0"/>
              <a:t>-&gt; Déterminer les critères d’évaluation à l’avance, </a:t>
            </a:r>
            <a:r>
              <a:rPr lang="fr-BE" u="sng" dirty="0"/>
              <a:t>bien définir sa grille, et la mettre rigoureusement en application</a:t>
            </a:r>
            <a:r>
              <a:rPr lang="fr-BE" dirty="0"/>
              <a:t>.  Les commentaires d’ordre général sur la production qui sont pertinents peuvent être mis en annotations en complément.</a:t>
            </a:r>
          </a:p>
        </p:txBody>
      </p:sp>
    </p:spTree>
    <p:extLst>
      <p:ext uri="{BB962C8B-B14F-4D97-AF65-F5344CB8AC3E}">
        <p14:creationId xmlns:p14="http://schemas.microsoft.com/office/powerpoint/2010/main" val="2016941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243A5-6147-90F6-A26F-0717AA65BF58}"/>
              </a:ext>
            </a:extLst>
          </p:cNvPr>
          <p:cNvSpPr>
            <a:spLocks noGrp="1"/>
          </p:cNvSpPr>
          <p:nvPr>
            <p:ph type="title"/>
          </p:nvPr>
        </p:nvSpPr>
        <p:spPr/>
        <p:txBody>
          <a:bodyPr/>
          <a:lstStyle/>
          <a:p>
            <a:r>
              <a:rPr lang="fr-BE" dirty="0"/>
              <a:t>L’effet de Halo</a:t>
            </a:r>
          </a:p>
        </p:txBody>
      </p:sp>
      <p:sp>
        <p:nvSpPr>
          <p:cNvPr id="3" name="Espace réservé du contenu 2">
            <a:extLst>
              <a:ext uri="{FF2B5EF4-FFF2-40B4-BE49-F238E27FC236}">
                <a16:creationId xmlns:a16="http://schemas.microsoft.com/office/drawing/2014/main" id="{62FF452C-B0DD-2153-236F-9F4DF6153C57}"/>
              </a:ext>
            </a:extLst>
          </p:cNvPr>
          <p:cNvSpPr>
            <a:spLocks noGrp="1"/>
          </p:cNvSpPr>
          <p:nvPr>
            <p:ph idx="1"/>
          </p:nvPr>
        </p:nvSpPr>
        <p:spPr/>
        <p:txBody>
          <a:bodyPr>
            <a:normAutofit/>
          </a:bodyPr>
          <a:lstStyle/>
          <a:p>
            <a:r>
              <a:rPr lang="fr-BE" dirty="0"/>
              <a:t>Vous pouvez vous laisser influencer rapidement par la première impression liée au contact du travail ou de la production, plus précisément, par son apparence extérieure (sa présentation formelle). Un travail avec une présentation soignée aura plus de chances de se voir attribuer une bonne note et diminuera la sévérité de la correction en cas de contenu insatisfaisant.</a:t>
            </a:r>
          </a:p>
          <a:p>
            <a:pPr marL="0" indent="0">
              <a:buNone/>
            </a:pPr>
            <a:r>
              <a:rPr lang="fr-BE" dirty="0"/>
              <a:t> -&gt; Prescrire une forme de présentation uniforme lorsque le caractère esthétique n’est pas évalué. </a:t>
            </a:r>
          </a:p>
        </p:txBody>
      </p:sp>
    </p:spTree>
    <p:extLst>
      <p:ext uri="{BB962C8B-B14F-4D97-AF65-F5344CB8AC3E}">
        <p14:creationId xmlns:p14="http://schemas.microsoft.com/office/powerpoint/2010/main" val="4066665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243A5-6147-90F6-A26F-0717AA65BF58}"/>
              </a:ext>
            </a:extLst>
          </p:cNvPr>
          <p:cNvSpPr>
            <a:spLocks noGrp="1"/>
          </p:cNvSpPr>
          <p:nvPr>
            <p:ph type="title"/>
          </p:nvPr>
        </p:nvSpPr>
        <p:spPr/>
        <p:txBody>
          <a:bodyPr/>
          <a:lstStyle/>
          <a:p>
            <a:r>
              <a:rPr lang="fr-BE" dirty="0"/>
              <a:t>L’effet de persistance</a:t>
            </a:r>
          </a:p>
        </p:txBody>
      </p:sp>
      <p:sp>
        <p:nvSpPr>
          <p:cNvPr id="3" name="Espace réservé du contenu 2">
            <a:extLst>
              <a:ext uri="{FF2B5EF4-FFF2-40B4-BE49-F238E27FC236}">
                <a16:creationId xmlns:a16="http://schemas.microsoft.com/office/drawing/2014/main" id="{62FF452C-B0DD-2153-236F-9F4DF6153C57}"/>
              </a:ext>
            </a:extLst>
          </p:cNvPr>
          <p:cNvSpPr>
            <a:spLocks noGrp="1"/>
          </p:cNvSpPr>
          <p:nvPr>
            <p:ph idx="1"/>
          </p:nvPr>
        </p:nvSpPr>
        <p:spPr/>
        <p:txBody>
          <a:bodyPr>
            <a:normAutofit/>
          </a:bodyPr>
          <a:lstStyle/>
          <a:p>
            <a:r>
              <a:rPr lang="fr-BE" dirty="0"/>
              <a:t>Tendance à évaluer toute la production d’un étudiant à partir des premières informations qu’on en tire au début. Par exemple, un étudiant qui commettrait quelques erreurs importantes dans les premières pages de son travail pourrait se voir être corrigé plus sévèrement par la suite et négliger un peu ses « réussites ». </a:t>
            </a:r>
          </a:p>
          <a:p>
            <a:pPr marL="0" indent="0">
              <a:buNone/>
            </a:pPr>
            <a:r>
              <a:rPr lang="fr-BE" dirty="0"/>
              <a:t>-&gt; Faire une première lecture en examinant un premier critère d’évaluation. À la deuxième lecture, s’attarder à un autre critère, cela permet de diminuer l’influence de la première lecture. </a:t>
            </a:r>
          </a:p>
        </p:txBody>
      </p:sp>
    </p:spTree>
    <p:extLst>
      <p:ext uri="{BB962C8B-B14F-4D97-AF65-F5344CB8AC3E}">
        <p14:creationId xmlns:p14="http://schemas.microsoft.com/office/powerpoint/2010/main" val="335990130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349</TotalTime>
  <Words>1476</Words>
  <Application>Microsoft Office PowerPoint</Application>
  <PresentationFormat>Grand écran</PresentationFormat>
  <Paragraphs>59</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Aptos</vt:lpstr>
      <vt:lpstr>Aptos Display</vt:lpstr>
      <vt:lpstr>Arial</vt:lpstr>
      <vt:lpstr>Calibri</vt:lpstr>
      <vt:lpstr>Thème Office</vt:lpstr>
      <vt:lpstr>Les biais de l’évaluation</vt:lpstr>
      <vt:lpstr>Perceptions de l’élève</vt:lpstr>
      <vt:lpstr>Biais liés à l’apparence de l’étudiant</vt:lpstr>
      <vt:lpstr>Effet Pygmalion (ou effet Rosenthal et Jacobson) </vt:lpstr>
      <vt:lpstr>Effet Golem</vt:lpstr>
      <vt:lpstr>-&gt; Postulat d’éducabilité</vt:lpstr>
      <vt:lpstr>Biais liés aux copies individuelles</vt:lpstr>
      <vt:lpstr>L’effet de Halo</vt:lpstr>
      <vt:lpstr>L’effet de persistance</vt:lpstr>
      <vt:lpstr>Biais liés aux groupes</vt:lpstr>
      <vt:lpstr>L’ordre de correction des productions</vt:lpstr>
      <vt:lpstr>Biais liés à l’enseignant</vt:lpstr>
      <vt:lpstr>État physiologique de l’enseignant </vt:lpstr>
      <vt:lpstr>État psychologique et émotionnel de l’enseignant </vt:lpstr>
      <vt:lpstr>Bibliographie</vt:lpstr>
      <vt:lpstr>Bibliographie (suite)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Coordination ACACIA</dc:creator>
  <cp:lastModifiedBy>Coordination ACACIA</cp:lastModifiedBy>
  <cp:revision>1</cp:revision>
  <dcterms:created xsi:type="dcterms:W3CDTF">2024-06-27T07:01:45Z</dcterms:created>
  <dcterms:modified xsi:type="dcterms:W3CDTF">2024-08-24T09:44:58Z</dcterms:modified>
</cp:coreProperties>
</file>